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media/image16.jpg" ContentType="image/jpg"/>
  <Override PartName="/ppt/media/image17.jpg" ContentType="image/jpg"/>
  <Override PartName="/ppt/media/image18.jpg" ContentType="image/jpg"/>
  <Override PartName="/ppt/media/image22.jpg" ContentType="image/jpg"/>
  <Override PartName="/ppt/media/image23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0"/>
  </p:notesMasterIdLst>
  <p:sldIdLst>
    <p:sldId id="257" r:id="rId3"/>
    <p:sldId id="283" r:id="rId4"/>
    <p:sldId id="282" r:id="rId5"/>
    <p:sldId id="284" r:id="rId6"/>
    <p:sldId id="288" r:id="rId7"/>
    <p:sldId id="289" r:id="rId8"/>
    <p:sldId id="292" r:id="rId9"/>
    <p:sldId id="290" r:id="rId10"/>
    <p:sldId id="291" r:id="rId11"/>
    <p:sldId id="285" r:id="rId12"/>
    <p:sldId id="293" r:id="rId13"/>
    <p:sldId id="295" r:id="rId14"/>
    <p:sldId id="294" r:id="rId15"/>
    <p:sldId id="298" r:id="rId16"/>
    <p:sldId id="273" r:id="rId17"/>
    <p:sldId id="299" r:id="rId18"/>
    <p:sldId id="300" r:id="rId19"/>
  </p:sldIdLst>
  <p:sldSz cx="9144000" cy="6858000" type="screen4x3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D1EB"/>
    <a:srgbClr val="879CDB"/>
    <a:srgbClr val="F48A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40" autoAdjust="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5544" tIns="47772" rIns="95544" bIns="47772" rtlCol="0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5544" tIns="47772" rIns="95544" bIns="47772" rtlCol="0"/>
          <a:lstStyle>
            <a:lvl1pPr algn="r">
              <a:defRPr sz="1300"/>
            </a:lvl1pPr>
          </a:lstStyle>
          <a:p>
            <a:fld id="{DA6FD718-9AE9-4C57-A6A4-A7A992A79D49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4" tIns="47772" rIns="95544" bIns="47772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5544" tIns="47772" rIns="95544" bIns="47772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5544" tIns="47772" rIns="95544" bIns="47772" rtlCol="0" anchor="b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5544" tIns="47772" rIns="95544" bIns="47772" rtlCol="0" anchor="b"/>
          <a:lstStyle>
            <a:lvl1pPr algn="r">
              <a:defRPr sz="1300"/>
            </a:lvl1pPr>
          </a:lstStyle>
          <a:p>
            <a:fld id="{5E1592AC-A58C-4C32-8318-4429D417C8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0996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72780">
              <a:defRPr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C6DEA-B5B0-420C-834D-14D24625706A}" type="slidenum">
              <a:rPr lang="tr-TR" smtClean="0">
                <a:solidFill>
                  <a:prstClr val="black"/>
                </a:solidFill>
              </a:rPr>
              <a:pPr/>
              <a:t>1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910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C6DEA-B5B0-420C-834D-14D24625706A}" type="slidenum">
              <a:rPr lang="tr-TR" smtClean="0">
                <a:solidFill>
                  <a:prstClr val="black"/>
                </a:solidFill>
              </a:rPr>
              <a:pPr/>
              <a:t>12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819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C6DEA-B5B0-420C-834D-14D24625706A}" type="slidenum">
              <a:rPr lang="tr-TR" smtClean="0">
                <a:solidFill>
                  <a:prstClr val="black"/>
                </a:solidFill>
              </a:rPr>
              <a:pPr/>
              <a:t>15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073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94469-439D-4DA6-8FB3-1FEEBD0DB7C7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1625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2EE0F2-5BE0-44AA-AE11-FBF2E342093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21.11.2017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E23FC-1EC6-40C1-8709-503669AD58C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56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2EE0F2-5BE0-44AA-AE11-FBF2E342093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21.11.2017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E23FC-1EC6-40C1-8709-503669AD58C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8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2EE0F2-5BE0-44AA-AE11-FBF2E342093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21.11.2017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E23FC-1EC6-40C1-8709-503669AD58C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41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650C7-D663-48A3-9162-CA38CCD97587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76BF2-F10C-4AC4-B587-33C25FC9789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3526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8229600" cy="1143000"/>
          </a:xfrm>
        </p:spPr>
        <p:txBody>
          <a:bodyPr/>
          <a:lstStyle>
            <a:lvl1pPr>
              <a:defRPr sz="36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650C7-D663-48A3-9162-CA38CCD97587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76BF2-F10C-4AC4-B587-33C25FC9789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837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650C7-D663-48A3-9162-CA38CCD97587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76BF2-F10C-4AC4-B587-33C25FC9789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337686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650C7-D663-48A3-9162-CA38CCD97587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76BF2-F10C-4AC4-B587-33C25FC9789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17413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650C7-D663-48A3-9162-CA38CCD97587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76BF2-F10C-4AC4-B587-33C25FC9789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4187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6650C7-D663-48A3-9162-CA38CCD97587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76BF2-F10C-4AC4-B587-33C25FC9789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0773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650C7-D663-48A3-9162-CA38CCD97587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76BF2-F10C-4AC4-B587-33C25FC9789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259806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650C7-D663-48A3-9162-CA38CCD97587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76BF2-F10C-4AC4-B587-33C25FC9789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38871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2EE0F2-5BE0-44AA-AE11-FBF2E342093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21.11.2017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E23FC-1EC6-40C1-8709-503669AD58C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302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650C7-D663-48A3-9162-CA38CCD97587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76BF2-F10C-4AC4-B587-33C25FC9789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45664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650C7-D663-48A3-9162-CA38CCD97587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76BF2-F10C-4AC4-B587-33C25FC9789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261592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650C7-D663-48A3-9162-CA38CCD97587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76BF2-F10C-4AC4-B587-33C25FC9789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68788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2EE0F2-5BE0-44AA-AE11-FBF2E342093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21.11.2017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E23FC-1EC6-40C1-8709-503669AD58C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914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2EE0F2-5BE0-44AA-AE11-FBF2E342093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21.11.2017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E23FC-1EC6-40C1-8709-503669AD58C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58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2EE0F2-5BE0-44AA-AE11-FBF2E342093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21.11.2017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E23FC-1EC6-40C1-8709-503669AD58C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35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>
            <a:lvl1pPr>
              <a:defRPr sz="3600" b="1" i="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2EE0F2-5BE0-44AA-AE11-FBF2E342093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21.11.2017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E23FC-1EC6-40C1-8709-503669AD58C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390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2EE0F2-5BE0-44AA-AE11-FBF2E342093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21.11.2017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E23FC-1EC6-40C1-8709-503669AD58C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100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2EE0F2-5BE0-44AA-AE11-FBF2E342093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21.11.2017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E23FC-1EC6-40C1-8709-503669AD58C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79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2EE0F2-5BE0-44AA-AE11-FBF2E342093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21.11.2017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E23FC-1EC6-40C1-8709-503669AD58C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363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32000" y="396000"/>
            <a:ext cx="8280000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EE0F2-5BE0-44AA-AE11-FBF2E342093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21.11.2017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E23FC-1EC6-40C1-8709-503669AD58C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Documents and Settings\systemx\Desktop\UE_SUNUM\Slayt_resim\ust_icerik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C:\Documents and Settings\systemx\Desktop\UE_SUNUM\Slayt_resim\alt_icerik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191250"/>
            <a:ext cx="91440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sdu_logo_icerik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762000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C:\Users\Osman Daban\Desktop\TBT Slayt\SDU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85800" y="152400"/>
            <a:ext cx="26003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1945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6650C7-D663-48A3-9162-CA38CCD97587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676BF2-F10C-4AC4-B587-33C25FC9789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Documents and Settings\systemx\Desktop\UE_SUNUM\Slayt_resim\ust_icerik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C:\Documents and Settings\systemx\Desktop\UE_SUNUM\Slayt_resim\alt_icerik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4008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sdu_logo_icerik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762000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C:\Users\Osman Daban\Desktop\TBT Slayt\SDU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85799" y="111456"/>
            <a:ext cx="2952000" cy="281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77542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jpg"/><Relationship Id="rId18" Type="http://schemas.openxmlformats.org/officeDocument/2006/relationships/image" Target="../media/image22.jpg"/><Relationship Id="rId3" Type="http://schemas.openxmlformats.org/officeDocument/2006/relationships/image" Target="../media/image7.png"/><Relationship Id="rId21" Type="http://schemas.openxmlformats.org/officeDocument/2006/relationships/image" Target="../media/image25.png"/><Relationship Id="rId7" Type="http://schemas.openxmlformats.org/officeDocument/2006/relationships/image" Target="../media/image11.png"/><Relationship Id="rId12" Type="http://schemas.openxmlformats.org/officeDocument/2006/relationships/image" Target="../media/image16.jpg"/><Relationship Id="rId17" Type="http://schemas.openxmlformats.org/officeDocument/2006/relationships/image" Target="../media/image21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24" Type="http://schemas.openxmlformats.org/officeDocument/2006/relationships/image" Target="../media/image28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23" Type="http://schemas.openxmlformats.org/officeDocument/2006/relationships/image" Target="../media/image27.png"/><Relationship Id="rId10" Type="http://schemas.openxmlformats.org/officeDocument/2006/relationships/image" Target="../media/image14.png"/><Relationship Id="rId19" Type="http://schemas.openxmlformats.org/officeDocument/2006/relationships/image" Target="../media/image23.jp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jpg"/><Relationship Id="rId22" Type="http://schemas.openxmlformats.org/officeDocument/2006/relationships/image" Target="../media/image2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79512" y="0"/>
            <a:ext cx="7920880" cy="6957392"/>
          </a:xfrm>
        </p:spPr>
        <p:txBody>
          <a:bodyPr/>
          <a:lstStyle/>
          <a:p>
            <a:pPr algn="r"/>
            <a:r>
              <a:rPr lang="tr-TR" sz="3600" b="1" dirty="0" smtClean="0">
                <a:solidFill>
                  <a:schemeClr val="bg1"/>
                </a:solidFill>
              </a:rPr>
              <a:t>YÖNETİM / YÖNETİCİ</a:t>
            </a:r>
            <a:br>
              <a:rPr lang="tr-TR" sz="3600" b="1" dirty="0" smtClean="0">
                <a:solidFill>
                  <a:schemeClr val="bg1"/>
                </a:solidFill>
              </a:rPr>
            </a:br>
            <a:r>
              <a:rPr lang="tr-TR" sz="3600" b="1" dirty="0" smtClean="0">
                <a:solidFill>
                  <a:schemeClr val="bg1"/>
                </a:solidFill>
              </a:rPr>
              <a:t>YETKİ / SORUMLULUK</a:t>
            </a:r>
            <a:endParaRPr lang="tr-TR" sz="3600" b="1" dirty="0">
              <a:solidFill>
                <a:schemeClr val="bg1"/>
              </a:solidFill>
            </a:endParaRPr>
          </a:p>
        </p:txBody>
      </p:sp>
      <p:pic>
        <p:nvPicPr>
          <p:cNvPr id="3" name="Picture 12" descr="C:\Documents and Settings\systemx\Desktop\UE_SUNUM\Slayt_resim\sdu_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4543425"/>
            <a:ext cx="251460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7 Alt Başlık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1066800"/>
          </a:xfrm>
        </p:spPr>
        <p:txBody>
          <a:bodyPr/>
          <a:lstStyle/>
          <a:p>
            <a:r>
              <a:rPr lang="tr-TR" sz="2400" dirty="0" smtClean="0">
                <a:solidFill>
                  <a:schemeClr val="bg1"/>
                </a:solidFill>
              </a:rPr>
              <a:t>Isparta, 2017</a:t>
            </a:r>
            <a:endParaRPr lang="tr-T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71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611560" y="1440000"/>
            <a:ext cx="8208912" cy="4569371"/>
          </a:xfrm>
        </p:spPr>
        <p:txBody>
          <a:bodyPr/>
          <a:lstStyle/>
          <a:p>
            <a:pPr marL="0" indent="0" algn="just">
              <a:buNone/>
            </a:pPr>
            <a:r>
              <a:rPr lang="tr-TR" sz="2800" dirty="0" smtClean="0"/>
              <a:t>Fakültenin/Enstitünün/Yüksekokulun </a:t>
            </a:r>
            <a:r>
              <a:rPr lang="tr-TR" sz="2800" dirty="0"/>
              <a:t>ve bağlı </a:t>
            </a:r>
            <a:r>
              <a:rPr lang="tr-TR" sz="2800" dirty="0" smtClean="0"/>
              <a:t>birimlerin</a:t>
            </a:r>
            <a:endParaRPr lang="tr-TR" sz="2800" dirty="0"/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tr-TR" sz="2000" dirty="0"/>
              <a:t>öğretim kapasitesinin rasyonel bir şekilde kullanılmasında ve geliştirilmesinde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tr-TR" sz="2000" dirty="0"/>
              <a:t>gerektiği zaman güvenlik önlemlerinin alınmasında,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tr-TR" sz="2000" dirty="0"/>
              <a:t>öğrencilere gerekli sosyal hizmetlerin sağlanmasında,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tr-TR" sz="2000" dirty="0"/>
              <a:t>eğitim - öğretim, bilimsel araştırma ve yayını faaliyetlerinin düzenli bir şekilde yürütülmesinde,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tr-TR" sz="2000" dirty="0"/>
              <a:t>bütün faaliyetlerin gözetim ve denetiminin yapılmasında, takip ve kontrol edilmesinde ve sonuçlarının alınmasında</a:t>
            </a:r>
            <a:endParaRPr lang="tr-TR" dirty="0" smtClean="0"/>
          </a:p>
          <a:p>
            <a:pPr marL="457200" lvl="1" indent="0" algn="just">
              <a:buNone/>
            </a:pPr>
            <a:r>
              <a:rPr lang="tr-TR" b="1" dirty="0"/>
              <a:t>rektöre karşı</a:t>
            </a:r>
            <a:r>
              <a:rPr lang="tr-TR" dirty="0"/>
              <a:t> birinci derecede </a:t>
            </a:r>
            <a:r>
              <a:rPr lang="tr-TR" b="1" dirty="0"/>
              <a:t>sorumlu</a:t>
            </a:r>
            <a:r>
              <a:rPr lang="tr-TR" dirty="0"/>
              <a:t>dur.</a:t>
            </a:r>
            <a:endParaRPr lang="tr-TR" sz="2000" dirty="0" smtClean="0"/>
          </a:p>
        </p:txBody>
      </p:sp>
      <p:sp>
        <p:nvSpPr>
          <p:cNvPr id="3" name="Başlık 1"/>
          <p:cNvSpPr txBox="1">
            <a:spLocks/>
          </p:cNvSpPr>
          <p:nvPr/>
        </p:nvSpPr>
        <p:spPr bwMode="auto">
          <a:xfrm>
            <a:off x="467544" y="506476"/>
            <a:ext cx="8229600" cy="634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tr-TR" sz="2800" cap="all" dirty="0" smtClean="0">
                <a:latin typeface="+mj-lt"/>
              </a:rPr>
              <a:t>DEKAN / MÜDÜR [ 2547 Madde 16, 19, 20 ]</a:t>
            </a:r>
            <a:endParaRPr lang="tr-TR" sz="2800" cap="al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64741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611560" y="1440000"/>
            <a:ext cx="8208912" cy="479731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tr-TR" sz="2000" dirty="0" smtClean="0"/>
              <a:t>Bütçeyle </a:t>
            </a:r>
            <a:r>
              <a:rPr lang="tr-TR" sz="2000" dirty="0"/>
              <a:t>ödenek tahsis edilen her bir harcama biriminin en üst yöneticisi harcama yetkilisidir. Yükseköğretim Kurulu ile üniversiteler ve yüksek teknoloji enstitülerinde, harcama yetkilileri ödenek gönderme belgesiyle belirlenir. </a:t>
            </a:r>
            <a:endParaRPr lang="tr-TR" sz="20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sz="2000" dirty="0" smtClean="0"/>
              <a:t>Ödenek </a:t>
            </a:r>
            <a:r>
              <a:rPr lang="tr-TR" sz="2000" dirty="0"/>
              <a:t>Gönderme Belgesiyle ödenek gönderilen birim </a:t>
            </a:r>
            <a:r>
              <a:rPr lang="tr-TR" sz="2000" b="1" dirty="0"/>
              <a:t>harcama birimi, birimin en üst yöneticisi harcama yetkilisi </a:t>
            </a:r>
            <a:r>
              <a:rPr lang="tr-TR" sz="2000" dirty="0"/>
              <a:t>ve gönderilen ödenek miktarı da harcama yetkisidir</a:t>
            </a:r>
            <a:r>
              <a:rPr lang="tr-TR" sz="2000" dirty="0" smtClean="0"/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tr-TR" sz="20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sz="2000" dirty="0" smtClean="0"/>
              <a:t>Harcama Birimi	Sorumlusu</a:t>
            </a:r>
          </a:p>
          <a:p>
            <a:pPr lvl="1" algn="just"/>
            <a:r>
              <a:rPr lang="tr-TR" sz="1800" dirty="0" smtClean="0"/>
              <a:t>Enstitü		Müdür</a:t>
            </a:r>
          </a:p>
          <a:p>
            <a:pPr lvl="1" algn="just"/>
            <a:r>
              <a:rPr lang="tr-TR" sz="1800" dirty="0" smtClean="0"/>
              <a:t>Fakülte		Dekan</a:t>
            </a:r>
          </a:p>
          <a:p>
            <a:pPr lvl="1" algn="just"/>
            <a:r>
              <a:rPr lang="tr-TR" sz="1800" dirty="0" smtClean="0"/>
              <a:t>Yüksekokul		Müdür</a:t>
            </a:r>
          </a:p>
          <a:p>
            <a:pPr lvl="1" algn="just"/>
            <a:r>
              <a:rPr lang="tr-TR" sz="1800" dirty="0" smtClean="0"/>
              <a:t>Daire Başkanlığı	Daire Başkanı</a:t>
            </a:r>
          </a:p>
          <a:p>
            <a:pPr lvl="1" algn="just"/>
            <a:r>
              <a:rPr lang="tr-TR" sz="1800" dirty="0" smtClean="0"/>
              <a:t>Görevlendirilen	Personel</a:t>
            </a:r>
          </a:p>
        </p:txBody>
      </p:sp>
      <p:sp>
        <p:nvSpPr>
          <p:cNvPr id="8" name="Başlık 1"/>
          <p:cNvSpPr>
            <a:spLocks noGrp="1"/>
          </p:cNvSpPr>
          <p:nvPr>
            <p:ph type="title"/>
          </p:nvPr>
        </p:nvSpPr>
        <p:spPr>
          <a:xfrm>
            <a:off x="467544" y="506476"/>
            <a:ext cx="8229600" cy="634082"/>
          </a:xfrm>
        </p:spPr>
        <p:txBody>
          <a:bodyPr/>
          <a:lstStyle/>
          <a:p>
            <a:r>
              <a:rPr lang="tr-TR" sz="2800" b="1" cap="all" dirty="0" smtClean="0">
                <a:latin typeface="+mj-lt"/>
              </a:rPr>
              <a:t>HARCAMA YETKİLİSİ [5018 Madde 31]</a:t>
            </a:r>
            <a:endParaRPr lang="tr-TR" sz="2800" b="1" cap="al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71305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67544" y="1440000"/>
            <a:ext cx="8229600" cy="5085344"/>
          </a:xfrm>
        </p:spPr>
        <p:txBody>
          <a:bodyPr/>
          <a:lstStyle/>
          <a:p>
            <a:pPr marL="0" indent="0" algn="just">
              <a:buNone/>
            </a:pPr>
            <a:r>
              <a:rPr lang="tr-TR" sz="2000" b="1" dirty="0" smtClean="0">
                <a:solidFill>
                  <a:srgbClr val="FF0000"/>
                </a:solidFill>
              </a:rPr>
              <a:t>5018/32: </a:t>
            </a:r>
            <a:r>
              <a:rPr lang="tr-TR" sz="2000" dirty="0" smtClean="0"/>
              <a:t>Bütçelerden </a:t>
            </a:r>
            <a:r>
              <a:rPr lang="tr-TR" sz="2000" dirty="0"/>
              <a:t>harcama yapılabilmesi, harcama yetkilisinin </a:t>
            </a:r>
            <a:r>
              <a:rPr lang="tr-TR" sz="2000" b="1" dirty="0"/>
              <a:t>harcama talimatı </a:t>
            </a:r>
            <a:r>
              <a:rPr lang="tr-TR" sz="2000" dirty="0"/>
              <a:t>vermesiyle mümkündür.</a:t>
            </a:r>
          </a:p>
          <a:p>
            <a:pPr marL="0" indent="0" algn="just">
              <a:buNone/>
            </a:pPr>
            <a:r>
              <a:rPr lang="tr-TR" sz="2000" b="1" dirty="0"/>
              <a:t>Harcama talimatları</a:t>
            </a:r>
            <a:r>
              <a:rPr lang="tr-TR" sz="2000" dirty="0"/>
              <a:t>nda hizmet gerekçesi, yapılacak işin </a:t>
            </a:r>
            <a:r>
              <a:rPr lang="tr-TR" sz="2000" b="1" dirty="0"/>
              <a:t>konusu</a:t>
            </a:r>
            <a:r>
              <a:rPr lang="tr-TR" sz="2000" dirty="0"/>
              <a:t> ve </a:t>
            </a:r>
            <a:r>
              <a:rPr lang="tr-TR" sz="2000" b="1" dirty="0"/>
              <a:t>tutarı</a:t>
            </a:r>
            <a:r>
              <a:rPr lang="tr-TR" sz="2000" dirty="0"/>
              <a:t>, süresi, kullanılabilir ödeneği, </a:t>
            </a:r>
            <a:r>
              <a:rPr lang="tr-TR" sz="2000" b="1" dirty="0"/>
              <a:t>gerçekleştirme usulü </a:t>
            </a:r>
            <a:r>
              <a:rPr lang="tr-TR" sz="2000" dirty="0"/>
              <a:t>ile gerçekleştirmeyle görevli olanlara ilişkin bilgiler yer alır.</a:t>
            </a:r>
          </a:p>
          <a:p>
            <a:pPr marL="0" indent="0" algn="just">
              <a:buNone/>
            </a:pPr>
            <a:r>
              <a:rPr lang="tr-TR" sz="2000" b="1" dirty="0"/>
              <a:t>Harcama yetkilileri</a:t>
            </a:r>
            <a:r>
              <a:rPr lang="tr-TR" sz="2000" dirty="0"/>
              <a:t>, </a:t>
            </a:r>
            <a:r>
              <a:rPr lang="tr-TR" sz="2000" b="1" dirty="0"/>
              <a:t>harcama talimatları</a:t>
            </a:r>
            <a:r>
              <a:rPr lang="tr-TR" sz="2000" dirty="0"/>
              <a:t>nın bütçe ilke ve esaslarına, kanun, tüzük ve yönetmelikler ile diğer mevzuata uygun olmasından, </a:t>
            </a:r>
            <a:r>
              <a:rPr lang="tr-TR" sz="2000" b="1" dirty="0"/>
              <a:t>ödeneklerin etkili, ekonomik ve verimli kullanılmasından</a:t>
            </a:r>
            <a:r>
              <a:rPr lang="tr-TR" sz="2000" dirty="0"/>
              <a:t> ve bu Kanun çerçevesinde yapmaları gereken diğer işlemlerden </a:t>
            </a:r>
            <a:r>
              <a:rPr lang="tr-TR" sz="2000" b="1" dirty="0"/>
              <a:t>sorumludur</a:t>
            </a:r>
            <a:r>
              <a:rPr lang="tr-TR" sz="2000" dirty="0" smtClean="0"/>
              <a:t>.</a:t>
            </a:r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467544" y="506476"/>
            <a:ext cx="8229600" cy="634082"/>
          </a:xfrm>
        </p:spPr>
        <p:txBody>
          <a:bodyPr/>
          <a:lstStyle/>
          <a:p>
            <a:r>
              <a:rPr lang="tr-TR" sz="2800" dirty="0" smtClean="0">
                <a:latin typeface="+mj-lt"/>
              </a:rPr>
              <a:t>HARCAMA TALİMATI VE SORUMLULUK</a:t>
            </a:r>
            <a:endParaRPr lang="tr-TR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19753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611560" y="1440000"/>
            <a:ext cx="8208912" cy="4569371"/>
          </a:xfrm>
        </p:spPr>
        <p:txBody>
          <a:bodyPr/>
          <a:lstStyle/>
          <a:p>
            <a:pPr marL="0" indent="0" algn="just">
              <a:buNone/>
            </a:pPr>
            <a:r>
              <a:rPr lang="tr-TR" sz="2000" dirty="0"/>
              <a:t>Her türlü kamu kaynağının elde edilmesi  ve kullanılmasında görevli ve </a:t>
            </a:r>
            <a:r>
              <a:rPr lang="tr-TR" sz="2000" b="1" dirty="0">
                <a:solidFill>
                  <a:srgbClr val="FF0000"/>
                </a:solidFill>
              </a:rPr>
              <a:t>yetkili</a:t>
            </a:r>
            <a:r>
              <a:rPr lang="tr-TR" sz="2000" dirty="0"/>
              <a:t> olanlar;</a:t>
            </a:r>
          </a:p>
          <a:p>
            <a:pPr marL="400050" lvl="1" indent="0" algn="just">
              <a:buNone/>
            </a:pPr>
            <a:r>
              <a:rPr lang="tr-TR" sz="2400" dirty="0" smtClean="0"/>
              <a:t>kaynakların</a:t>
            </a:r>
            <a:r>
              <a:rPr lang="tr-TR" sz="2400" dirty="0"/>
              <a:t>;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tr-TR" sz="1800" dirty="0">
                <a:solidFill>
                  <a:schemeClr val="accent4"/>
                </a:solidFill>
              </a:rPr>
              <a:t>ETKİLİ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tr-TR" sz="1800" dirty="0">
                <a:solidFill>
                  <a:schemeClr val="accent4"/>
                </a:solidFill>
              </a:rPr>
              <a:t>EKONOMİK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tr-TR" sz="1800" dirty="0">
                <a:solidFill>
                  <a:schemeClr val="accent4"/>
                </a:solidFill>
              </a:rPr>
              <a:t>VERİMLİ ve 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tr-TR" sz="1800" dirty="0">
                <a:solidFill>
                  <a:schemeClr val="accent6">
                    <a:lumMod val="75000"/>
                  </a:schemeClr>
                </a:solidFill>
              </a:rPr>
              <a:t>HUKUKA UYGUN OLARAK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tr-TR" sz="1800" dirty="0">
                <a:solidFill>
                  <a:schemeClr val="accent2">
                    <a:lumMod val="75000"/>
                  </a:schemeClr>
                </a:solidFill>
              </a:rPr>
              <a:t>ELDE EDİLMESİNDEN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tr-TR" sz="1800" dirty="0">
                <a:solidFill>
                  <a:schemeClr val="accent2">
                    <a:lumMod val="75000"/>
                  </a:schemeClr>
                </a:solidFill>
              </a:rPr>
              <a:t>KULLANILMASINDAN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tr-TR" sz="1800" dirty="0">
                <a:solidFill>
                  <a:schemeClr val="accent2">
                    <a:lumMod val="75000"/>
                  </a:schemeClr>
                </a:solidFill>
              </a:rPr>
              <a:t>MUHASEBELEŞTİRİLMESİNDEN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tr-TR" sz="1800" dirty="0">
                <a:solidFill>
                  <a:schemeClr val="accent2">
                    <a:lumMod val="75000"/>
                  </a:schemeClr>
                </a:solidFill>
              </a:rPr>
              <a:t>RAPORLANMASINDAN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tr-TR" sz="1800" dirty="0">
                <a:solidFill>
                  <a:schemeClr val="accent2">
                    <a:lumMod val="75000"/>
                  </a:schemeClr>
                </a:solidFill>
              </a:rPr>
              <a:t>KÖTÜYE KULLANILMAMASI İÇİN GEREKLİ ÖNLEMLERİN ALINMASINDAN </a:t>
            </a:r>
          </a:p>
          <a:p>
            <a:pPr marL="400050" lvl="1" indent="0" algn="just">
              <a:buNone/>
            </a:pPr>
            <a:r>
              <a:rPr lang="tr-TR" sz="2000" dirty="0" smtClean="0"/>
              <a:t>sorumludur ve yetkili mercilere hesap vermek zorundadır.</a:t>
            </a:r>
            <a:endParaRPr lang="tr-TR" sz="2000" dirty="0"/>
          </a:p>
        </p:txBody>
      </p:sp>
      <p:sp>
        <p:nvSpPr>
          <p:cNvPr id="8" name="Başlık 1"/>
          <p:cNvSpPr>
            <a:spLocks noGrp="1"/>
          </p:cNvSpPr>
          <p:nvPr>
            <p:ph type="title"/>
          </p:nvPr>
        </p:nvSpPr>
        <p:spPr>
          <a:xfrm>
            <a:off x="467544" y="506476"/>
            <a:ext cx="8229600" cy="634082"/>
          </a:xfrm>
        </p:spPr>
        <p:txBody>
          <a:bodyPr/>
          <a:lstStyle/>
          <a:p>
            <a:r>
              <a:rPr lang="tr-TR" sz="2800" b="1" cap="all" dirty="0" smtClean="0">
                <a:latin typeface="+mj-lt"/>
              </a:rPr>
              <a:t>HESAP VERME SORUMLULUĞU [ MADDE 8 ]</a:t>
            </a:r>
            <a:endParaRPr lang="tr-TR" sz="2800" b="1" cap="al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53174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611560" y="764704"/>
            <a:ext cx="8208912" cy="576064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tr-TR" sz="1800" dirty="0" smtClean="0">
                <a:solidFill>
                  <a:srgbClr val="C00000"/>
                </a:solidFill>
              </a:rPr>
              <a:t>SORUMLULUK</a:t>
            </a:r>
            <a:endParaRPr lang="tr-TR" sz="1800" dirty="0">
              <a:solidFill>
                <a:srgbClr val="C00000"/>
              </a:solidFill>
            </a:endParaRP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tr-TR" sz="1400" dirty="0">
                <a:solidFill>
                  <a:srgbClr val="C00000"/>
                </a:solidFill>
              </a:rPr>
              <a:t>Kişinin kendi </a:t>
            </a:r>
            <a:r>
              <a:rPr lang="tr-TR" sz="1800" b="1" dirty="0">
                <a:solidFill>
                  <a:srgbClr val="C00000"/>
                </a:solidFill>
              </a:rPr>
              <a:t>yetki</a:t>
            </a:r>
            <a:r>
              <a:rPr lang="tr-TR" sz="1400" dirty="0">
                <a:solidFill>
                  <a:srgbClr val="C00000"/>
                </a:solidFill>
              </a:rPr>
              <a:t> alanına giren herhangi bir olayın sonuçlarını üstlenmesi</a:t>
            </a:r>
          </a:p>
          <a:p>
            <a:pPr marL="0" indent="0" algn="just">
              <a:buNone/>
            </a:pPr>
            <a:endParaRPr lang="tr-TR" sz="1100" dirty="0" smtClean="0">
              <a:solidFill>
                <a:srgbClr val="C00000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tr-TR" sz="1800" dirty="0" smtClean="0">
                <a:solidFill>
                  <a:srgbClr val="C00000"/>
                </a:solidFill>
              </a:rPr>
              <a:t>SORUMLU</a:t>
            </a:r>
            <a:endParaRPr lang="tr-TR" sz="1800" dirty="0">
              <a:solidFill>
                <a:srgbClr val="C00000"/>
              </a:solidFill>
            </a:endParaRP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tr-TR" sz="1400" dirty="0">
                <a:solidFill>
                  <a:srgbClr val="C00000"/>
                </a:solidFill>
              </a:rPr>
              <a:t>Üstüne aldığı veya yaptığı işlerden dolayı hesap vermek zorunda olan, sorumluluk </a:t>
            </a:r>
            <a:r>
              <a:rPr lang="tr-TR" sz="1400" dirty="0" smtClean="0">
                <a:solidFill>
                  <a:srgbClr val="C00000"/>
                </a:solidFill>
              </a:rPr>
              <a:t>taşıyan kimse</a:t>
            </a:r>
            <a:endParaRPr lang="tr-TR" sz="1400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tr-TR" sz="11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tr-TR" sz="1800" dirty="0" smtClean="0">
                <a:solidFill>
                  <a:srgbClr val="00B050"/>
                </a:solidFill>
              </a:rPr>
              <a:t>YETKİ</a:t>
            </a:r>
            <a:endParaRPr lang="tr-TR" sz="1800" dirty="0">
              <a:solidFill>
                <a:srgbClr val="00B050"/>
              </a:solidFill>
            </a:endParaRP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tr-TR" sz="1400" dirty="0">
                <a:solidFill>
                  <a:srgbClr val="00B050"/>
                </a:solidFill>
              </a:rPr>
              <a:t>Bir görevi, bir işi yasaların verdiği imkânlara göre, belli şartlarla yürütmeyi sağlayan hak</a:t>
            </a:r>
          </a:p>
          <a:p>
            <a:pPr marL="0" indent="0" algn="just">
              <a:buNone/>
            </a:pPr>
            <a:endParaRPr lang="tr-TR" sz="1100" dirty="0">
              <a:solidFill>
                <a:srgbClr val="00B050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tr-TR" sz="1800" dirty="0" smtClean="0">
                <a:solidFill>
                  <a:srgbClr val="00B050"/>
                </a:solidFill>
              </a:rPr>
              <a:t>KONTROL</a:t>
            </a:r>
            <a:endParaRPr lang="tr-TR" sz="1800" dirty="0">
              <a:solidFill>
                <a:srgbClr val="00B050"/>
              </a:solidFill>
            </a:endParaRP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tr-TR" sz="1400" dirty="0">
                <a:solidFill>
                  <a:srgbClr val="00B050"/>
                </a:solidFill>
              </a:rPr>
              <a:t>Bir şeyin gerçeğe ve aslına uygunluğuna bakma</a:t>
            </a:r>
          </a:p>
          <a:p>
            <a:pPr marL="0" indent="0" algn="just">
              <a:buNone/>
            </a:pPr>
            <a:endParaRPr lang="tr-TR" sz="1100" dirty="0" smtClean="0">
              <a:solidFill>
                <a:srgbClr val="00B050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tr-TR" sz="1800" dirty="0" smtClean="0">
                <a:solidFill>
                  <a:srgbClr val="00B050"/>
                </a:solidFill>
              </a:rPr>
              <a:t>KONTROL ETMEK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tr-TR" sz="1400" dirty="0">
                <a:solidFill>
                  <a:srgbClr val="00B050"/>
                </a:solidFill>
              </a:rPr>
              <a:t>Gözden geçirmek</a:t>
            </a:r>
            <a:endParaRPr lang="tr-TR" sz="1400" dirty="0" smtClean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endParaRPr lang="tr-TR" sz="1100" dirty="0" smtClean="0">
              <a:solidFill>
                <a:srgbClr val="00B050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tr-TR" sz="1800" dirty="0" smtClean="0">
                <a:solidFill>
                  <a:srgbClr val="00B050"/>
                </a:solidFill>
              </a:rPr>
              <a:t>GÖZDEN GEÇİRMEK</a:t>
            </a:r>
            <a:endParaRPr lang="tr-TR" sz="1800" dirty="0">
              <a:solidFill>
                <a:srgbClr val="00B050"/>
              </a:solidFill>
            </a:endParaRP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tr-TR" sz="1400" dirty="0">
                <a:solidFill>
                  <a:srgbClr val="00B050"/>
                </a:solidFill>
              </a:rPr>
              <a:t>Niteliğini anlamak için bir şeyin her yanına bakmak, incelemek, muayene </a:t>
            </a:r>
            <a:r>
              <a:rPr lang="tr-TR" sz="1400" dirty="0" smtClean="0">
                <a:solidFill>
                  <a:srgbClr val="00B050"/>
                </a:solidFill>
              </a:rPr>
              <a:t>etmek</a:t>
            </a:r>
            <a:endParaRPr lang="tr-TR" sz="1400" dirty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endParaRPr lang="tr-TR" sz="1100" dirty="0">
              <a:solidFill>
                <a:srgbClr val="00B050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tr-TR" sz="1800" dirty="0" smtClean="0">
                <a:solidFill>
                  <a:srgbClr val="00B050"/>
                </a:solidFill>
              </a:rPr>
              <a:t>NİTELİK</a:t>
            </a:r>
            <a:endParaRPr lang="tr-TR" sz="1800" dirty="0">
              <a:solidFill>
                <a:srgbClr val="00B050"/>
              </a:solidFill>
            </a:endParaRP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tr-TR" sz="1400" dirty="0">
                <a:solidFill>
                  <a:srgbClr val="00B050"/>
                </a:solidFill>
              </a:rPr>
              <a:t>Bir şeyin nasıl olduğunu belirten, onu başka şeylerden ayıran özellik, vasıf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tr-TR" sz="1400" dirty="0">
                <a:solidFill>
                  <a:srgbClr val="00B050"/>
                </a:solidFill>
              </a:rPr>
              <a:t>Bir şeyin iyi veya kötü olma özelliği, </a:t>
            </a:r>
            <a:r>
              <a:rPr lang="tr-TR" sz="1800" b="1" dirty="0">
                <a:solidFill>
                  <a:srgbClr val="00B050"/>
                </a:solidFill>
              </a:rPr>
              <a:t>kalite</a:t>
            </a:r>
            <a:endParaRPr lang="tr-TR" sz="11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88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483280" y="1440000"/>
            <a:ext cx="8147248" cy="4209331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tr-TR" sz="2400" dirty="0" smtClean="0">
                <a:solidFill>
                  <a:srgbClr val="FF0000"/>
                </a:solidFill>
              </a:rPr>
              <a:t>Yerindelik/Gereklilik kontrolü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sz="2400" dirty="0" smtClean="0">
                <a:solidFill>
                  <a:srgbClr val="FF0000"/>
                </a:solidFill>
              </a:rPr>
              <a:t>Etkililik kontrolü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sz="2400" dirty="0" smtClean="0">
                <a:solidFill>
                  <a:srgbClr val="FF0000"/>
                </a:solidFill>
              </a:rPr>
              <a:t>Ekonomiklik kontrolü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rgbClr val="FF0000"/>
                </a:solidFill>
              </a:rPr>
              <a:t>Verimlilik </a:t>
            </a:r>
            <a:r>
              <a:rPr lang="tr-TR" sz="2400" dirty="0" smtClean="0">
                <a:solidFill>
                  <a:srgbClr val="FF0000"/>
                </a:solidFill>
              </a:rPr>
              <a:t>kontrolü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sz="2400" dirty="0" smtClean="0">
                <a:solidFill>
                  <a:srgbClr val="FF0000"/>
                </a:solidFill>
              </a:rPr>
              <a:t>Stratejik plan ve performans programına uygunluk kontrolü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sz="2400" dirty="0" smtClean="0">
                <a:solidFill>
                  <a:schemeClr val="accent4">
                    <a:lumMod val="75000"/>
                  </a:schemeClr>
                </a:solidFill>
              </a:rPr>
              <a:t>Bütçeye uygunluk kontrolü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sz="2400" dirty="0" smtClean="0">
                <a:solidFill>
                  <a:srgbClr val="00B050"/>
                </a:solidFill>
              </a:rPr>
              <a:t>Mevzuata uygunluk kontrolü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tr-TR" sz="2000" dirty="0" smtClean="0">
                <a:solidFill>
                  <a:srgbClr val="00B050"/>
                </a:solidFill>
              </a:rPr>
              <a:t>Şekli kontrol (Düzenlenmesi gereken evraklar ve içerikleri)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tr-TR" sz="2000" dirty="0" smtClean="0">
                <a:solidFill>
                  <a:srgbClr val="00B050"/>
                </a:solidFill>
              </a:rPr>
              <a:t>Gerçekleştirme usul kontrolü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tr-TR" sz="2000" dirty="0" smtClean="0">
                <a:solidFill>
                  <a:srgbClr val="00B050"/>
                </a:solidFill>
              </a:rPr>
              <a:t>Harcama sınırı kontrolü (5018/27,28,31; 4734 62/ı)</a:t>
            </a:r>
          </a:p>
          <a:p>
            <a:pPr marL="0" indent="0" algn="just">
              <a:buNone/>
            </a:pPr>
            <a:endParaRPr lang="tr-TR" sz="24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Başlık 1"/>
          <p:cNvSpPr>
            <a:spLocks noGrp="1"/>
          </p:cNvSpPr>
          <p:nvPr>
            <p:ph type="title"/>
          </p:nvPr>
        </p:nvSpPr>
        <p:spPr>
          <a:xfrm>
            <a:off x="179512" y="506476"/>
            <a:ext cx="8784976" cy="634082"/>
          </a:xfrm>
        </p:spPr>
        <p:txBody>
          <a:bodyPr/>
          <a:lstStyle/>
          <a:p>
            <a:r>
              <a:rPr lang="tr-TR" sz="2400" dirty="0" smtClean="0">
                <a:latin typeface="+mj-lt"/>
              </a:rPr>
              <a:t>KONTROL ?</a:t>
            </a:r>
            <a:br>
              <a:rPr lang="tr-TR" sz="2400" dirty="0" smtClean="0">
                <a:latin typeface="+mj-lt"/>
              </a:rPr>
            </a:br>
            <a:r>
              <a:rPr lang="tr-TR" sz="2400" dirty="0" smtClean="0">
                <a:latin typeface="+mj-lt"/>
              </a:rPr>
              <a:t>[ NE, NEDEN </a:t>
            </a:r>
            <a:r>
              <a:rPr lang="tr-TR" sz="2400" dirty="0">
                <a:latin typeface="+mj-lt"/>
              </a:rPr>
              <a:t>, NASIL , NEREDE,</a:t>
            </a:r>
            <a:r>
              <a:rPr lang="tr-TR" sz="2400" dirty="0" smtClean="0">
                <a:latin typeface="+mj-lt"/>
              </a:rPr>
              <a:t> NE ZAMAN, KİM ]</a:t>
            </a:r>
            <a:endParaRPr lang="tr-T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73156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Yuvarlatılmış Dikdörtgen 5"/>
          <p:cNvSpPr/>
          <p:nvPr/>
        </p:nvSpPr>
        <p:spPr>
          <a:xfrm>
            <a:off x="597065" y="1474306"/>
            <a:ext cx="7365132" cy="3715224"/>
          </a:xfrm>
          <a:prstGeom prst="roundRect">
            <a:avLst>
              <a:gd name="adj" fmla="val 6688"/>
            </a:avLst>
          </a:prstGeom>
          <a:solidFill>
            <a:schemeClr val="lt1">
              <a:alpha val="34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0" rtlCol="0" anchor="t"/>
          <a:lstStyle/>
          <a:p>
            <a:pPr algn="ctr"/>
            <a:endParaRPr lang="tr-TR" sz="1350" b="1" dirty="0">
              <a:solidFill>
                <a:srgbClr val="C00000"/>
              </a:solidFill>
            </a:endParaRPr>
          </a:p>
        </p:txBody>
      </p:sp>
      <p:sp>
        <p:nvSpPr>
          <p:cNvPr id="7" name="Serbest Form 6"/>
          <p:cNvSpPr/>
          <p:nvPr/>
        </p:nvSpPr>
        <p:spPr>
          <a:xfrm>
            <a:off x="1664689" y="1602167"/>
            <a:ext cx="6081777" cy="1277317"/>
          </a:xfrm>
          <a:custGeom>
            <a:avLst/>
            <a:gdLst>
              <a:gd name="connsiteX0" fmla="*/ 0 w 8198604"/>
              <a:gd name="connsiteY0" fmla="*/ 0 h 1751309"/>
              <a:gd name="connsiteX1" fmla="*/ 15499 w 8198604"/>
              <a:gd name="connsiteY1" fmla="*/ 1751309 h 1751309"/>
              <a:gd name="connsiteX2" fmla="*/ 3099661 w 8198604"/>
              <a:gd name="connsiteY2" fmla="*/ 1751309 h 1751309"/>
              <a:gd name="connsiteX3" fmla="*/ 3099661 w 8198604"/>
              <a:gd name="connsiteY3" fmla="*/ 712922 h 1751309"/>
              <a:gd name="connsiteX4" fmla="*/ 8198604 w 8198604"/>
              <a:gd name="connsiteY4" fmla="*/ 712922 h 1751309"/>
              <a:gd name="connsiteX5" fmla="*/ 8198604 w 8198604"/>
              <a:gd name="connsiteY5" fmla="*/ 46495 h 1751309"/>
              <a:gd name="connsiteX6" fmla="*/ 0 w 8198604"/>
              <a:gd name="connsiteY6" fmla="*/ 0 h 1751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98604" h="1751309">
                <a:moveTo>
                  <a:pt x="0" y="0"/>
                </a:moveTo>
                <a:lnTo>
                  <a:pt x="15499" y="1751309"/>
                </a:lnTo>
                <a:lnTo>
                  <a:pt x="3099661" y="1751309"/>
                </a:lnTo>
                <a:lnTo>
                  <a:pt x="3099661" y="712922"/>
                </a:lnTo>
                <a:lnTo>
                  <a:pt x="8198604" y="712922"/>
                </a:lnTo>
                <a:lnTo>
                  <a:pt x="8198604" y="4649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350"/>
          </a:p>
        </p:txBody>
      </p:sp>
      <p:sp>
        <p:nvSpPr>
          <p:cNvPr id="8" name="object 3"/>
          <p:cNvSpPr/>
          <p:nvPr/>
        </p:nvSpPr>
        <p:spPr>
          <a:xfrm>
            <a:off x="4070588" y="1658189"/>
            <a:ext cx="3675878" cy="3657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9" name="object 4"/>
          <p:cNvSpPr/>
          <p:nvPr/>
        </p:nvSpPr>
        <p:spPr>
          <a:xfrm>
            <a:off x="1791436" y="2181674"/>
            <a:ext cx="2178548" cy="6926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tr-TR" sz="825" b="1" dirty="0"/>
          </a:p>
          <a:p>
            <a:r>
              <a:rPr lang="tr-TR" sz="1500" b="1" dirty="0"/>
              <a:t>   </a:t>
            </a:r>
            <a:r>
              <a:rPr lang="tr-TR" sz="1500" b="1" dirty="0">
                <a:solidFill>
                  <a:srgbClr val="C00000"/>
                </a:solidFill>
              </a:rPr>
              <a:t>Üniversite</a:t>
            </a:r>
          </a:p>
          <a:p>
            <a:r>
              <a:rPr lang="tr-TR" sz="1500" b="1" dirty="0"/>
              <a:t>   </a:t>
            </a:r>
            <a:r>
              <a:rPr lang="tr-TR" sz="1500" b="1" dirty="0">
                <a:solidFill>
                  <a:srgbClr val="C00000"/>
                </a:solidFill>
              </a:rPr>
              <a:t>Kalite</a:t>
            </a:r>
            <a:r>
              <a:rPr lang="tr-TR" sz="1500" b="1" dirty="0"/>
              <a:t> </a:t>
            </a:r>
            <a:r>
              <a:rPr lang="tr-TR" sz="1500" b="1" dirty="0">
                <a:solidFill>
                  <a:srgbClr val="C00000"/>
                </a:solidFill>
              </a:rPr>
              <a:t>Komisyonu</a:t>
            </a:r>
            <a:endParaRPr sz="1500" b="1" dirty="0">
              <a:solidFill>
                <a:srgbClr val="C00000"/>
              </a:solidFill>
            </a:endParaRPr>
          </a:p>
        </p:txBody>
      </p:sp>
      <p:sp>
        <p:nvSpPr>
          <p:cNvPr id="11" name="object 5"/>
          <p:cNvSpPr/>
          <p:nvPr/>
        </p:nvSpPr>
        <p:spPr>
          <a:xfrm>
            <a:off x="1791436" y="2181673"/>
            <a:ext cx="2178844" cy="692944"/>
          </a:xfrm>
          <a:custGeom>
            <a:avLst/>
            <a:gdLst/>
            <a:ahLst/>
            <a:cxnLst/>
            <a:rect l="l" t="t" r="r" b="b"/>
            <a:pathLst>
              <a:path w="2905125" h="923925">
                <a:moveTo>
                  <a:pt x="2752331" y="0"/>
                </a:moveTo>
                <a:lnTo>
                  <a:pt x="3048" y="0"/>
                </a:lnTo>
                <a:lnTo>
                  <a:pt x="0" y="3048"/>
                </a:lnTo>
                <a:lnTo>
                  <a:pt x="0" y="920483"/>
                </a:lnTo>
                <a:lnTo>
                  <a:pt x="3048" y="923531"/>
                </a:lnTo>
                <a:lnTo>
                  <a:pt x="2901683" y="923531"/>
                </a:lnTo>
                <a:lnTo>
                  <a:pt x="2904731" y="920483"/>
                </a:lnTo>
                <a:lnTo>
                  <a:pt x="2904731" y="917435"/>
                </a:lnTo>
                <a:lnTo>
                  <a:pt x="9131" y="917435"/>
                </a:lnTo>
                <a:lnTo>
                  <a:pt x="3048" y="914387"/>
                </a:lnTo>
                <a:lnTo>
                  <a:pt x="9131" y="914387"/>
                </a:lnTo>
                <a:lnTo>
                  <a:pt x="9131" y="9131"/>
                </a:lnTo>
                <a:lnTo>
                  <a:pt x="3047" y="9131"/>
                </a:lnTo>
                <a:lnTo>
                  <a:pt x="9131" y="3048"/>
                </a:lnTo>
                <a:lnTo>
                  <a:pt x="2755379" y="3048"/>
                </a:lnTo>
                <a:lnTo>
                  <a:pt x="2752331" y="0"/>
                </a:lnTo>
                <a:close/>
              </a:path>
              <a:path w="2905125" h="923925">
                <a:moveTo>
                  <a:pt x="9131" y="914387"/>
                </a:moveTo>
                <a:lnTo>
                  <a:pt x="3048" y="914387"/>
                </a:lnTo>
                <a:lnTo>
                  <a:pt x="9131" y="917435"/>
                </a:lnTo>
                <a:lnTo>
                  <a:pt x="9131" y="914387"/>
                </a:lnTo>
                <a:close/>
              </a:path>
              <a:path w="2905125" h="923925">
                <a:moveTo>
                  <a:pt x="2895587" y="914387"/>
                </a:moveTo>
                <a:lnTo>
                  <a:pt x="9131" y="914387"/>
                </a:lnTo>
                <a:lnTo>
                  <a:pt x="9131" y="917435"/>
                </a:lnTo>
                <a:lnTo>
                  <a:pt x="2895587" y="917435"/>
                </a:lnTo>
                <a:lnTo>
                  <a:pt x="2895587" y="914387"/>
                </a:lnTo>
                <a:close/>
              </a:path>
              <a:path w="2905125" h="923925">
                <a:moveTo>
                  <a:pt x="2904731" y="155448"/>
                </a:moveTo>
                <a:lnTo>
                  <a:pt x="2895587" y="155448"/>
                </a:lnTo>
                <a:lnTo>
                  <a:pt x="2895587" y="917435"/>
                </a:lnTo>
                <a:lnTo>
                  <a:pt x="2898635" y="914387"/>
                </a:lnTo>
                <a:lnTo>
                  <a:pt x="2904731" y="914387"/>
                </a:lnTo>
                <a:lnTo>
                  <a:pt x="2904731" y="155448"/>
                </a:lnTo>
                <a:close/>
              </a:path>
              <a:path w="2905125" h="923925">
                <a:moveTo>
                  <a:pt x="2904731" y="914387"/>
                </a:moveTo>
                <a:lnTo>
                  <a:pt x="2898635" y="914387"/>
                </a:lnTo>
                <a:lnTo>
                  <a:pt x="2895587" y="917435"/>
                </a:lnTo>
                <a:lnTo>
                  <a:pt x="2904731" y="917435"/>
                </a:lnTo>
                <a:lnTo>
                  <a:pt x="2904731" y="914387"/>
                </a:lnTo>
                <a:close/>
              </a:path>
              <a:path w="2905125" h="923925">
                <a:moveTo>
                  <a:pt x="2755379" y="3048"/>
                </a:moveTo>
                <a:lnTo>
                  <a:pt x="9131" y="3048"/>
                </a:lnTo>
                <a:lnTo>
                  <a:pt x="9131" y="9131"/>
                </a:lnTo>
                <a:lnTo>
                  <a:pt x="2743187" y="9131"/>
                </a:lnTo>
                <a:lnTo>
                  <a:pt x="2895587" y="161531"/>
                </a:lnTo>
                <a:lnTo>
                  <a:pt x="2895587" y="155448"/>
                </a:lnTo>
                <a:lnTo>
                  <a:pt x="2904731" y="155448"/>
                </a:lnTo>
                <a:lnTo>
                  <a:pt x="2904731" y="152387"/>
                </a:lnTo>
                <a:lnTo>
                  <a:pt x="2755379" y="3048"/>
                </a:lnTo>
                <a:close/>
              </a:path>
              <a:path w="2905125" h="923925">
                <a:moveTo>
                  <a:pt x="9131" y="3048"/>
                </a:moveTo>
                <a:lnTo>
                  <a:pt x="3047" y="9131"/>
                </a:lnTo>
                <a:lnTo>
                  <a:pt x="9131" y="9131"/>
                </a:lnTo>
                <a:lnTo>
                  <a:pt x="9131" y="3048"/>
                </a:lnTo>
                <a:close/>
              </a:path>
            </a:pathLst>
          </a:custGeom>
          <a:solidFill>
            <a:srgbClr val="BD4A47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2" name="object 6"/>
          <p:cNvSpPr/>
          <p:nvPr/>
        </p:nvSpPr>
        <p:spPr>
          <a:xfrm>
            <a:off x="4079721" y="2641159"/>
            <a:ext cx="3657600" cy="2400300"/>
          </a:xfrm>
          <a:custGeom>
            <a:avLst/>
            <a:gdLst/>
            <a:ahLst/>
            <a:cxnLst/>
            <a:rect l="l" t="t" r="r" b="b"/>
            <a:pathLst>
              <a:path w="4876800" h="3200400">
                <a:moveTo>
                  <a:pt x="4876787" y="0"/>
                </a:moveTo>
                <a:lnTo>
                  <a:pt x="344424" y="0"/>
                </a:lnTo>
                <a:lnTo>
                  <a:pt x="297951" y="3167"/>
                </a:lnTo>
                <a:lnTo>
                  <a:pt x="253298" y="12389"/>
                </a:lnTo>
                <a:lnTo>
                  <a:pt x="210888" y="27241"/>
                </a:lnTo>
                <a:lnTo>
                  <a:pt x="171145" y="47300"/>
                </a:lnTo>
                <a:lnTo>
                  <a:pt x="134491" y="72143"/>
                </a:lnTo>
                <a:lnTo>
                  <a:pt x="101350" y="101346"/>
                </a:lnTo>
                <a:lnTo>
                  <a:pt x="72146" y="134485"/>
                </a:lnTo>
                <a:lnTo>
                  <a:pt x="47303" y="171139"/>
                </a:lnTo>
                <a:lnTo>
                  <a:pt x="27243" y="210883"/>
                </a:lnTo>
                <a:lnTo>
                  <a:pt x="12390" y="253294"/>
                </a:lnTo>
                <a:lnTo>
                  <a:pt x="3168" y="297949"/>
                </a:lnTo>
                <a:lnTo>
                  <a:pt x="0" y="344424"/>
                </a:lnTo>
                <a:lnTo>
                  <a:pt x="0" y="3200400"/>
                </a:lnTo>
                <a:lnTo>
                  <a:pt x="4535411" y="3200400"/>
                </a:lnTo>
                <a:lnTo>
                  <a:pt x="4581826" y="3197292"/>
                </a:lnTo>
                <a:lnTo>
                  <a:pt x="4626315" y="3188236"/>
                </a:lnTo>
                <a:lnTo>
                  <a:pt x="4668475" y="3173634"/>
                </a:lnTo>
                <a:lnTo>
                  <a:pt x="4707905" y="3153889"/>
                </a:lnTo>
                <a:lnTo>
                  <a:pt x="4744202" y="3129403"/>
                </a:lnTo>
                <a:lnTo>
                  <a:pt x="4776965" y="3100578"/>
                </a:lnTo>
                <a:lnTo>
                  <a:pt x="4805790" y="3067815"/>
                </a:lnTo>
                <a:lnTo>
                  <a:pt x="4830277" y="3031518"/>
                </a:lnTo>
                <a:lnTo>
                  <a:pt x="4850022" y="2992088"/>
                </a:lnTo>
                <a:lnTo>
                  <a:pt x="4864623" y="2949927"/>
                </a:lnTo>
                <a:lnTo>
                  <a:pt x="4873679" y="2905438"/>
                </a:lnTo>
                <a:lnTo>
                  <a:pt x="4876787" y="2859024"/>
                </a:lnTo>
                <a:lnTo>
                  <a:pt x="48767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3" name="object 7"/>
          <p:cNvSpPr/>
          <p:nvPr/>
        </p:nvSpPr>
        <p:spPr>
          <a:xfrm>
            <a:off x="4070587" y="2632015"/>
            <a:ext cx="3678555" cy="2421255"/>
          </a:xfrm>
          <a:custGeom>
            <a:avLst/>
            <a:gdLst/>
            <a:ahLst/>
            <a:cxnLst/>
            <a:rect l="l" t="t" r="r" b="b"/>
            <a:pathLst>
              <a:path w="4904740" h="3228340">
                <a:moveTo>
                  <a:pt x="4898110" y="0"/>
                </a:moveTo>
                <a:lnTo>
                  <a:pt x="356603" y="0"/>
                </a:lnTo>
                <a:lnTo>
                  <a:pt x="320040" y="3048"/>
                </a:lnTo>
                <a:lnTo>
                  <a:pt x="249936" y="18275"/>
                </a:lnTo>
                <a:lnTo>
                  <a:pt x="185928" y="42672"/>
                </a:lnTo>
                <a:lnTo>
                  <a:pt x="131064" y="82296"/>
                </a:lnTo>
                <a:lnTo>
                  <a:pt x="82283" y="131051"/>
                </a:lnTo>
                <a:lnTo>
                  <a:pt x="42672" y="188963"/>
                </a:lnTo>
                <a:lnTo>
                  <a:pt x="15240" y="252984"/>
                </a:lnTo>
                <a:lnTo>
                  <a:pt x="3048" y="320027"/>
                </a:lnTo>
                <a:lnTo>
                  <a:pt x="0" y="356603"/>
                </a:lnTo>
                <a:lnTo>
                  <a:pt x="0" y="3221723"/>
                </a:lnTo>
                <a:lnTo>
                  <a:pt x="6083" y="3227819"/>
                </a:lnTo>
                <a:lnTo>
                  <a:pt x="4547590" y="3227819"/>
                </a:lnTo>
                <a:lnTo>
                  <a:pt x="4584166" y="3224771"/>
                </a:lnTo>
                <a:lnTo>
                  <a:pt x="4620742" y="3218675"/>
                </a:lnTo>
                <a:lnTo>
                  <a:pt x="4643087" y="3212592"/>
                </a:lnTo>
                <a:lnTo>
                  <a:pt x="27419" y="3212592"/>
                </a:lnTo>
                <a:lnTo>
                  <a:pt x="12179" y="3200400"/>
                </a:lnTo>
                <a:lnTo>
                  <a:pt x="27419" y="3200400"/>
                </a:lnTo>
                <a:lnTo>
                  <a:pt x="27419" y="323075"/>
                </a:lnTo>
                <a:lnTo>
                  <a:pt x="33528" y="289560"/>
                </a:lnTo>
                <a:lnTo>
                  <a:pt x="51803" y="228600"/>
                </a:lnTo>
                <a:lnTo>
                  <a:pt x="82283" y="170675"/>
                </a:lnTo>
                <a:lnTo>
                  <a:pt x="121907" y="121920"/>
                </a:lnTo>
                <a:lnTo>
                  <a:pt x="173736" y="82296"/>
                </a:lnTo>
                <a:lnTo>
                  <a:pt x="228600" y="51803"/>
                </a:lnTo>
                <a:lnTo>
                  <a:pt x="289560" y="33515"/>
                </a:lnTo>
                <a:lnTo>
                  <a:pt x="323088" y="27432"/>
                </a:lnTo>
                <a:lnTo>
                  <a:pt x="4876787" y="27432"/>
                </a:lnTo>
                <a:lnTo>
                  <a:pt x="4876787" y="12179"/>
                </a:lnTo>
                <a:lnTo>
                  <a:pt x="4904206" y="12179"/>
                </a:lnTo>
                <a:lnTo>
                  <a:pt x="4904206" y="6096"/>
                </a:lnTo>
                <a:lnTo>
                  <a:pt x="4898110" y="0"/>
                </a:lnTo>
                <a:close/>
              </a:path>
              <a:path w="4904740" h="3228340">
                <a:moveTo>
                  <a:pt x="27419" y="3200400"/>
                </a:moveTo>
                <a:lnTo>
                  <a:pt x="12179" y="3200400"/>
                </a:lnTo>
                <a:lnTo>
                  <a:pt x="27419" y="3212592"/>
                </a:lnTo>
                <a:lnTo>
                  <a:pt x="27419" y="3200400"/>
                </a:lnTo>
                <a:close/>
              </a:path>
              <a:path w="4904740" h="3228340">
                <a:moveTo>
                  <a:pt x="4876787" y="12179"/>
                </a:moveTo>
                <a:lnTo>
                  <a:pt x="4876787" y="2904731"/>
                </a:lnTo>
                <a:lnTo>
                  <a:pt x="4870678" y="2938272"/>
                </a:lnTo>
                <a:lnTo>
                  <a:pt x="4852390" y="2999219"/>
                </a:lnTo>
                <a:lnTo>
                  <a:pt x="4821910" y="3057131"/>
                </a:lnTo>
                <a:lnTo>
                  <a:pt x="4779238" y="3105912"/>
                </a:lnTo>
                <a:lnTo>
                  <a:pt x="4730483" y="3145536"/>
                </a:lnTo>
                <a:lnTo>
                  <a:pt x="4675606" y="3176003"/>
                </a:lnTo>
                <a:lnTo>
                  <a:pt x="4614659" y="3194291"/>
                </a:lnTo>
                <a:lnTo>
                  <a:pt x="4581131" y="3200400"/>
                </a:lnTo>
                <a:lnTo>
                  <a:pt x="27419" y="3200400"/>
                </a:lnTo>
                <a:lnTo>
                  <a:pt x="27419" y="3212592"/>
                </a:lnTo>
                <a:lnTo>
                  <a:pt x="4643087" y="3212592"/>
                </a:lnTo>
                <a:lnTo>
                  <a:pt x="4654283" y="3209544"/>
                </a:lnTo>
                <a:lnTo>
                  <a:pt x="4718278" y="3182112"/>
                </a:lnTo>
                <a:lnTo>
                  <a:pt x="4773142" y="3145536"/>
                </a:lnTo>
                <a:lnTo>
                  <a:pt x="4821910" y="3096755"/>
                </a:lnTo>
                <a:lnTo>
                  <a:pt x="4861534" y="3038843"/>
                </a:lnTo>
                <a:lnTo>
                  <a:pt x="4895062" y="2941320"/>
                </a:lnTo>
                <a:lnTo>
                  <a:pt x="4904206" y="2871203"/>
                </a:lnTo>
                <a:lnTo>
                  <a:pt x="4904206" y="27432"/>
                </a:lnTo>
                <a:lnTo>
                  <a:pt x="4888966" y="27432"/>
                </a:lnTo>
                <a:lnTo>
                  <a:pt x="4876787" y="12179"/>
                </a:lnTo>
                <a:close/>
              </a:path>
              <a:path w="4904740" h="3228340">
                <a:moveTo>
                  <a:pt x="4904206" y="12179"/>
                </a:moveTo>
                <a:lnTo>
                  <a:pt x="4876787" y="12179"/>
                </a:lnTo>
                <a:lnTo>
                  <a:pt x="4888966" y="27432"/>
                </a:lnTo>
                <a:lnTo>
                  <a:pt x="4904206" y="27432"/>
                </a:lnTo>
                <a:lnTo>
                  <a:pt x="4904206" y="12179"/>
                </a:lnTo>
                <a:close/>
              </a:path>
            </a:pathLst>
          </a:custGeom>
          <a:solidFill>
            <a:srgbClr val="9ABA58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4" name="object 8"/>
          <p:cNvSpPr/>
          <p:nvPr/>
        </p:nvSpPr>
        <p:spPr>
          <a:xfrm>
            <a:off x="4612360" y="4083626"/>
            <a:ext cx="54863" cy="3428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5" name="object 9"/>
          <p:cNvSpPr/>
          <p:nvPr/>
        </p:nvSpPr>
        <p:spPr>
          <a:xfrm>
            <a:off x="6866355" y="4058479"/>
            <a:ext cx="68589" cy="5943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6" name="object 10"/>
          <p:cNvSpPr/>
          <p:nvPr/>
        </p:nvSpPr>
        <p:spPr>
          <a:xfrm>
            <a:off x="4591786" y="3598993"/>
            <a:ext cx="2349998" cy="52349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7" name="object 11"/>
          <p:cNvSpPr/>
          <p:nvPr/>
        </p:nvSpPr>
        <p:spPr>
          <a:xfrm>
            <a:off x="4591786" y="3598993"/>
            <a:ext cx="2350294" cy="523875"/>
          </a:xfrm>
          <a:custGeom>
            <a:avLst/>
            <a:gdLst/>
            <a:ahLst/>
            <a:cxnLst/>
            <a:rect l="l" t="t" r="r" b="b"/>
            <a:pathLst>
              <a:path w="3133725" h="698500">
                <a:moveTo>
                  <a:pt x="3026651" y="694944"/>
                </a:moveTo>
                <a:lnTo>
                  <a:pt x="106680" y="694944"/>
                </a:lnTo>
                <a:lnTo>
                  <a:pt x="118872" y="697992"/>
                </a:lnTo>
                <a:lnTo>
                  <a:pt x="3014459" y="697992"/>
                </a:lnTo>
                <a:lnTo>
                  <a:pt x="3026651" y="694944"/>
                </a:lnTo>
                <a:close/>
              </a:path>
              <a:path w="3133725" h="698500">
                <a:moveTo>
                  <a:pt x="3038856" y="3048"/>
                </a:moveTo>
                <a:lnTo>
                  <a:pt x="94475" y="3048"/>
                </a:lnTo>
                <a:lnTo>
                  <a:pt x="73139" y="9156"/>
                </a:lnTo>
                <a:lnTo>
                  <a:pt x="73139" y="12204"/>
                </a:lnTo>
                <a:lnTo>
                  <a:pt x="51816" y="21336"/>
                </a:lnTo>
                <a:lnTo>
                  <a:pt x="33515" y="36576"/>
                </a:lnTo>
                <a:lnTo>
                  <a:pt x="21336" y="51828"/>
                </a:lnTo>
                <a:lnTo>
                  <a:pt x="21336" y="54864"/>
                </a:lnTo>
                <a:lnTo>
                  <a:pt x="9144" y="73152"/>
                </a:lnTo>
                <a:lnTo>
                  <a:pt x="3048" y="94488"/>
                </a:lnTo>
                <a:lnTo>
                  <a:pt x="3048" y="97536"/>
                </a:lnTo>
                <a:lnTo>
                  <a:pt x="0" y="109740"/>
                </a:lnTo>
                <a:lnTo>
                  <a:pt x="0" y="588251"/>
                </a:lnTo>
                <a:lnTo>
                  <a:pt x="3048" y="600456"/>
                </a:lnTo>
                <a:lnTo>
                  <a:pt x="9144" y="621792"/>
                </a:lnTo>
                <a:lnTo>
                  <a:pt x="9144" y="624827"/>
                </a:lnTo>
                <a:lnTo>
                  <a:pt x="33515" y="661416"/>
                </a:lnTo>
                <a:lnTo>
                  <a:pt x="51816" y="676656"/>
                </a:lnTo>
                <a:lnTo>
                  <a:pt x="73139" y="685787"/>
                </a:lnTo>
                <a:lnTo>
                  <a:pt x="73139" y="688835"/>
                </a:lnTo>
                <a:lnTo>
                  <a:pt x="94475" y="694944"/>
                </a:lnTo>
                <a:lnTo>
                  <a:pt x="3038856" y="694944"/>
                </a:lnTo>
                <a:lnTo>
                  <a:pt x="3060179" y="688835"/>
                </a:lnTo>
                <a:lnTo>
                  <a:pt x="3060179" y="685787"/>
                </a:lnTo>
                <a:lnTo>
                  <a:pt x="97536" y="685787"/>
                </a:lnTo>
                <a:lnTo>
                  <a:pt x="76200" y="679704"/>
                </a:lnTo>
                <a:lnTo>
                  <a:pt x="39624" y="655320"/>
                </a:lnTo>
                <a:lnTo>
                  <a:pt x="42672" y="655320"/>
                </a:lnTo>
                <a:lnTo>
                  <a:pt x="29972" y="640080"/>
                </a:lnTo>
                <a:lnTo>
                  <a:pt x="27432" y="640080"/>
                </a:lnTo>
                <a:lnTo>
                  <a:pt x="19583" y="621792"/>
                </a:lnTo>
                <a:lnTo>
                  <a:pt x="18275" y="621792"/>
                </a:lnTo>
                <a:lnTo>
                  <a:pt x="12192" y="600456"/>
                </a:lnTo>
                <a:lnTo>
                  <a:pt x="9144" y="588251"/>
                </a:lnTo>
                <a:lnTo>
                  <a:pt x="9144" y="109740"/>
                </a:lnTo>
                <a:lnTo>
                  <a:pt x="12192" y="97536"/>
                </a:lnTo>
                <a:lnTo>
                  <a:pt x="18275" y="76200"/>
                </a:lnTo>
                <a:lnTo>
                  <a:pt x="19583" y="76200"/>
                </a:lnTo>
                <a:lnTo>
                  <a:pt x="27432" y="57912"/>
                </a:lnTo>
                <a:lnTo>
                  <a:pt x="42672" y="42672"/>
                </a:lnTo>
                <a:lnTo>
                  <a:pt x="39624" y="42672"/>
                </a:lnTo>
                <a:lnTo>
                  <a:pt x="76200" y="18288"/>
                </a:lnTo>
                <a:lnTo>
                  <a:pt x="97536" y="12204"/>
                </a:lnTo>
                <a:lnTo>
                  <a:pt x="3060179" y="12204"/>
                </a:lnTo>
                <a:lnTo>
                  <a:pt x="3060179" y="9156"/>
                </a:lnTo>
                <a:lnTo>
                  <a:pt x="3038856" y="3048"/>
                </a:lnTo>
                <a:close/>
              </a:path>
              <a:path w="3133725" h="698500">
                <a:moveTo>
                  <a:pt x="3105912" y="637032"/>
                </a:moveTo>
                <a:lnTo>
                  <a:pt x="3090659" y="655320"/>
                </a:lnTo>
                <a:lnTo>
                  <a:pt x="3093707" y="655320"/>
                </a:lnTo>
                <a:lnTo>
                  <a:pt x="3057131" y="679704"/>
                </a:lnTo>
                <a:lnTo>
                  <a:pt x="3035808" y="685787"/>
                </a:lnTo>
                <a:lnTo>
                  <a:pt x="3060179" y="685787"/>
                </a:lnTo>
                <a:lnTo>
                  <a:pt x="3081528" y="676656"/>
                </a:lnTo>
                <a:lnTo>
                  <a:pt x="3099803" y="661416"/>
                </a:lnTo>
                <a:lnTo>
                  <a:pt x="3114029" y="640080"/>
                </a:lnTo>
                <a:lnTo>
                  <a:pt x="3105912" y="640080"/>
                </a:lnTo>
                <a:lnTo>
                  <a:pt x="3105912" y="637032"/>
                </a:lnTo>
                <a:close/>
              </a:path>
              <a:path w="3133725" h="698500">
                <a:moveTo>
                  <a:pt x="27432" y="637032"/>
                </a:moveTo>
                <a:lnTo>
                  <a:pt x="27432" y="640080"/>
                </a:lnTo>
                <a:lnTo>
                  <a:pt x="29972" y="640080"/>
                </a:lnTo>
                <a:lnTo>
                  <a:pt x="27432" y="637032"/>
                </a:lnTo>
                <a:close/>
              </a:path>
              <a:path w="3133725" h="698500">
                <a:moveTo>
                  <a:pt x="3115056" y="618744"/>
                </a:moveTo>
                <a:lnTo>
                  <a:pt x="3105912" y="640080"/>
                </a:lnTo>
                <a:lnTo>
                  <a:pt x="3114029" y="640080"/>
                </a:lnTo>
                <a:lnTo>
                  <a:pt x="3124200" y="624827"/>
                </a:lnTo>
                <a:lnTo>
                  <a:pt x="3124200" y="621792"/>
                </a:lnTo>
                <a:lnTo>
                  <a:pt x="3115056" y="621792"/>
                </a:lnTo>
                <a:lnTo>
                  <a:pt x="3115056" y="618744"/>
                </a:lnTo>
                <a:close/>
              </a:path>
              <a:path w="3133725" h="698500">
                <a:moveTo>
                  <a:pt x="18275" y="618744"/>
                </a:moveTo>
                <a:lnTo>
                  <a:pt x="18275" y="621792"/>
                </a:lnTo>
                <a:lnTo>
                  <a:pt x="19583" y="621792"/>
                </a:lnTo>
                <a:lnTo>
                  <a:pt x="18275" y="618744"/>
                </a:lnTo>
                <a:close/>
              </a:path>
              <a:path w="3133725" h="698500">
                <a:moveTo>
                  <a:pt x="3125069" y="76200"/>
                </a:moveTo>
                <a:lnTo>
                  <a:pt x="3115056" y="76200"/>
                </a:lnTo>
                <a:lnTo>
                  <a:pt x="3121152" y="97536"/>
                </a:lnTo>
                <a:lnTo>
                  <a:pt x="3124200" y="109740"/>
                </a:lnTo>
                <a:lnTo>
                  <a:pt x="3124200" y="588251"/>
                </a:lnTo>
                <a:lnTo>
                  <a:pt x="3121152" y="600456"/>
                </a:lnTo>
                <a:lnTo>
                  <a:pt x="3115056" y="621792"/>
                </a:lnTo>
                <a:lnTo>
                  <a:pt x="3124200" y="621792"/>
                </a:lnTo>
                <a:lnTo>
                  <a:pt x="3130283" y="600456"/>
                </a:lnTo>
                <a:lnTo>
                  <a:pt x="3133331" y="588251"/>
                </a:lnTo>
                <a:lnTo>
                  <a:pt x="3133331" y="106692"/>
                </a:lnTo>
                <a:lnTo>
                  <a:pt x="3130283" y="97536"/>
                </a:lnTo>
                <a:lnTo>
                  <a:pt x="3130283" y="94488"/>
                </a:lnTo>
                <a:lnTo>
                  <a:pt x="3125069" y="76200"/>
                </a:lnTo>
                <a:close/>
              </a:path>
              <a:path w="3133725" h="698500">
                <a:moveTo>
                  <a:pt x="19583" y="76200"/>
                </a:moveTo>
                <a:lnTo>
                  <a:pt x="18275" y="76200"/>
                </a:lnTo>
                <a:lnTo>
                  <a:pt x="18275" y="79248"/>
                </a:lnTo>
                <a:lnTo>
                  <a:pt x="19583" y="76200"/>
                </a:lnTo>
                <a:close/>
              </a:path>
              <a:path w="3133725" h="698500">
                <a:moveTo>
                  <a:pt x="3060179" y="12204"/>
                </a:moveTo>
                <a:lnTo>
                  <a:pt x="3035808" y="12204"/>
                </a:lnTo>
                <a:lnTo>
                  <a:pt x="3057131" y="18288"/>
                </a:lnTo>
                <a:lnTo>
                  <a:pt x="3093707" y="42672"/>
                </a:lnTo>
                <a:lnTo>
                  <a:pt x="3090659" y="42672"/>
                </a:lnTo>
                <a:lnTo>
                  <a:pt x="3105912" y="57912"/>
                </a:lnTo>
                <a:lnTo>
                  <a:pt x="3115056" y="79248"/>
                </a:lnTo>
                <a:lnTo>
                  <a:pt x="3115056" y="76200"/>
                </a:lnTo>
                <a:lnTo>
                  <a:pt x="3125069" y="76200"/>
                </a:lnTo>
                <a:lnTo>
                  <a:pt x="3124200" y="73152"/>
                </a:lnTo>
                <a:lnTo>
                  <a:pt x="3112008" y="54864"/>
                </a:lnTo>
                <a:lnTo>
                  <a:pt x="3112008" y="51828"/>
                </a:lnTo>
                <a:lnTo>
                  <a:pt x="3099803" y="36576"/>
                </a:lnTo>
                <a:lnTo>
                  <a:pt x="3081528" y="21336"/>
                </a:lnTo>
                <a:lnTo>
                  <a:pt x="3060179" y="12204"/>
                </a:lnTo>
                <a:close/>
              </a:path>
              <a:path w="3133725" h="698500">
                <a:moveTo>
                  <a:pt x="3014459" y="0"/>
                </a:moveTo>
                <a:lnTo>
                  <a:pt x="118872" y="0"/>
                </a:lnTo>
                <a:lnTo>
                  <a:pt x="106680" y="3048"/>
                </a:lnTo>
                <a:lnTo>
                  <a:pt x="3026651" y="3048"/>
                </a:lnTo>
                <a:lnTo>
                  <a:pt x="3014459" y="0"/>
                </a:lnTo>
                <a:close/>
              </a:path>
            </a:pathLst>
          </a:custGeom>
          <a:solidFill>
            <a:srgbClr val="7C5F9F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8" name="object 12"/>
          <p:cNvSpPr txBox="1"/>
          <p:nvPr/>
        </p:nvSpPr>
        <p:spPr>
          <a:xfrm>
            <a:off x="4680548" y="3632902"/>
            <a:ext cx="2130743" cy="424155"/>
          </a:xfrm>
          <a:prstGeom prst="rect">
            <a:avLst/>
          </a:prstGeom>
        </p:spPr>
        <p:txBody>
          <a:bodyPr vert="horz" wrap="square" lIns="0" tIns="8573" rIns="0" bIns="0" rtlCol="0">
            <a:spAutoFit/>
          </a:bodyPr>
          <a:lstStyle/>
          <a:p>
            <a:pPr marL="9525">
              <a:spcBef>
                <a:spcPts val="68"/>
              </a:spcBef>
            </a:pPr>
            <a:r>
              <a:rPr sz="1500" b="1" spc="-11" dirty="0">
                <a:solidFill>
                  <a:srgbClr val="3F3051"/>
                </a:solidFill>
                <a:latin typeface="Calibri"/>
                <a:cs typeface="Calibri"/>
              </a:rPr>
              <a:t>Eğitim-Öğretim</a:t>
            </a:r>
            <a:endParaRPr sz="1500" dirty="0">
              <a:latin typeface="Calibri"/>
              <a:cs typeface="Calibri"/>
            </a:endParaRPr>
          </a:p>
          <a:p>
            <a:pPr marL="9525">
              <a:spcBef>
                <a:spcPts val="11"/>
              </a:spcBef>
            </a:pPr>
            <a:r>
              <a:rPr sz="1200" spc="-4" dirty="0">
                <a:solidFill>
                  <a:srgbClr val="3F3051"/>
                </a:solidFill>
                <a:latin typeface="Calibri"/>
                <a:cs typeface="Calibri"/>
              </a:rPr>
              <a:t>İzleme ve </a:t>
            </a:r>
            <a:r>
              <a:rPr sz="1200" spc="-15" dirty="0">
                <a:solidFill>
                  <a:srgbClr val="3F3051"/>
                </a:solidFill>
                <a:latin typeface="Calibri"/>
                <a:cs typeface="Calibri"/>
              </a:rPr>
              <a:t>Yönlendirme</a:t>
            </a:r>
            <a:r>
              <a:rPr sz="1200" dirty="0">
                <a:solidFill>
                  <a:srgbClr val="3F3051"/>
                </a:solidFill>
                <a:latin typeface="Calibri"/>
                <a:cs typeface="Calibri"/>
              </a:rPr>
              <a:t> </a:t>
            </a:r>
            <a:r>
              <a:rPr sz="1200" spc="-11" dirty="0">
                <a:solidFill>
                  <a:srgbClr val="3F3051"/>
                </a:solidFill>
                <a:latin typeface="Calibri"/>
                <a:cs typeface="Calibri"/>
              </a:rPr>
              <a:t>Komisyonu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9" name="object 13"/>
          <p:cNvSpPr/>
          <p:nvPr/>
        </p:nvSpPr>
        <p:spPr>
          <a:xfrm>
            <a:off x="4612360" y="4712276"/>
            <a:ext cx="54863" cy="3428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20" name="object 14"/>
          <p:cNvSpPr/>
          <p:nvPr/>
        </p:nvSpPr>
        <p:spPr>
          <a:xfrm>
            <a:off x="6866355" y="4687130"/>
            <a:ext cx="68589" cy="5943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21" name="object 15"/>
          <p:cNvSpPr/>
          <p:nvPr/>
        </p:nvSpPr>
        <p:spPr>
          <a:xfrm>
            <a:off x="4591786" y="4227643"/>
            <a:ext cx="2349998" cy="52349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22" name="object 16"/>
          <p:cNvSpPr/>
          <p:nvPr/>
        </p:nvSpPr>
        <p:spPr>
          <a:xfrm>
            <a:off x="4591786" y="4227643"/>
            <a:ext cx="2350294" cy="523875"/>
          </a:xfrm>
          <a:custGeom>
            <a:avLst/>
            <a:gdLst/>
            <a:ahLst/>
            <a:cxnLst/>
            <a:rect l="l" t="t" r="r" b="b"/>
            <a:pathLst>
              <a:path w="3133725" h="698500">
                <a:moveTo>
                  <a:pt x="3026651" y="694944"/>
                </a:moveTo>
                <a:lnTo>
                  <a:pt x="106680" y="694944"/>
                </a:lnTo>
                <a:lnTo>
                  <a:pt x="118872" y="697992"/>
                </a:lnTo>
                <a:lnTo>
                  <a:pt x="3014459" y="697992"/>
                </a:lnTo>
                <a:lnTo>
                  <a:pt x="3026651" y="694944"/>
                </a:lnTo>
                <a:close/>
              </a:path>
              <a:path w="3133725" h="698500">
                <a:moveTo>
                  <a:pt x="3038856" y="3048"/>
                </a:moveTo>
                <a:lnTo>
                  <a:pt x="94475" y="3048"/>
                </a:lnTo>
                <a:lnTo>
                  <a:pt x="73139" y="9156"/>
                </a:lnTo>
                <a:lnTo>
                  <a:pt x="73139" y="12204"/>
                </a:lnTo>
                <a:lnTo>
                  <a:pt x="51816" y="21336"/>
                </a:lnTo>
                <a:lnTo>
                  <a:pt x="33515" y="36576"/>
                </a:lnTo>
                <a:lnTo>
                  <a:pt x="21336" y="51828"/>
                </a:lnTo>
                <a:lnTo>
                  <a:pt x="21336" y="54864"/>
                </a:lnTo>
                <a:lnTo>
                  <a:pt x="9144" y="73152"/>
                </a:lnTo>
                <a:lnTo>
                  <a:pt x="3048" y="94488"/>
                </a:lnTo>
                <a:lnTo>
                  <a:pt x="3048" y="97536"/>
                </a:lnTo>
                <a:lnTo>
                  <a:pt x="0" y="109740"/>
                </a:lnTo>
                <a:lnTo>
                  <a:pt x="0" y="588251"/>
                </a:lnTo>
                <a:lnTo>
                  <a:pt x="3048" y="600456"/>
                </a:lnTo>
                <a:lnTo>
                  <a:pt x="9144" y="621792"/>
                </a:lnTo>
                <a:lnTo>
                  <a:pt x="9144" y="624827"/>
                </a:lnTo>
                <a:lnTo>
                  <a:pt x="33515" y="661416"/>
                </a:lnTo>
                <a:lnTo>
                  <a:pt x="51816" y="676656"/>
                </a:lnTo>
                <a:lnTo>
                  <a:pt x="73139" y="685787"/>
                </a:lnTo>
                <a:lnTo>
                  <a:pt x="73139" y="688835"/>
                </a:lnTo>
                <a:lnTo>
                  <a:pt x="94475" y="694944"/>
                </a:lnTo>
                <a:lnTo>
                  <a:pt x="3038856" y="694944"/>
                </a:lnTo>
                <a:lnTo>
                  <a:pt x="3060179" y="688835"/>
                </a:lnTo>
                <a:lnTo>
                  <a:pt x="3060179" y="685787"/>
                </a:lnTo>
                <a:lnTo>
                  <a:pt x="97536" y="685787"/>
                </a:lnTo>
                <a:lnTo>
                  <a:pt x="76200" y="679704"/>
                </a:lnTo>
                <a:lnTo>
                  <a:pt x="39624" y="655320"/>
                </a:lnTo>
                <a:lnTo>
                  <a:pt x="42672" y="655320"/>
                </a:lnTo>
                <a:lnTo>
                  <a:pt x="29972" y="640080"/>
                </a:lnTo>
                <a:lnTo>
                  <a:pt x="27432" y="640080"/>
                </a:lnTo>
                <a:lnTo>
                  <a:pt x="19583" y="621792"/>
                </a:lnTo>
                <a:lnTo>
                  <a:pt x="18275" y="621792"/>
                </a:lnTo>
                <a:lnTo>
                  <a:pt x="12192" y="600456"/>
                </a:lnTo>
                <a:lnTo>
                  <a:pt x="9144" y="588251"/>
                </a:lnTo>
                <a:lnTo>
                  <a:pt x="9144" y="109740"/>
                </a:lnTo>
                <a:lnTo>
                  <a:pt x="12192" y="97536"/>
                </a:lnTo>
                <a:lnTo>
                  <a:pt x="18275" y="76200"/>
                </a:lnTo>
                <a:lnTo>
                  <a:pt x="19583" y="76200"/>
                </a:lnTo>
                <a:lnTo>
                  <a:pt x="27432" y="57912"/>
                </a:lnTo>
                <a:lnTo>
                  <a:pt x="42672" y="42672"/>
                </a:lnTo>
                <a:lnTo>
                  <a:pt x="39624" y="42672"/>
                </a:lnTo>
                <a:lnTo>
                  <a:pt x="76200" y="18288"/>
                </a:lnTo>
                <a:lnTo>
                  <a:pt x="97536" y="12204"/>
                </a:lnTo>
                <a:lnTo>
                  <a:pt x="3060179" y="12204"/>
                </a:lnTo>
                <a:lnTo>
                  <a:pt x="3060179" y="9156"/>
                </a:lnTo>
                <a:lnTo>
                  <a:pt x="3038856" y="3048"/>
                </a:lnTo>
                <a:close/>
              </a:path>
              <a:path w="3133725" h="698500">
                <a:moveTo>
                  <a:pt x="3105912" y="637032"/>
                </a:moveTo>
                <a:lnTo>
                  <a:pt x="3090659" y="655320"/>
                </a:lnTo>
                <a:lnTo>
                  <a:pt x="3093707" y="655320"/>
                </a:lnTo>
                <a:lnTo>
                  <a:pt x="3057131" y="679704"/>
                </a:lnTo>
                <a:lnTo>
                  <a:pt x="3035808" y="685787"/>
                </a:lnTo>
                <a:lnTo>
                  <a:pt x="3060179" y="685787"/>
                </a:lnTo>
                <a:lnTo>
                  <a:pt x="3081528" y="676656"/>
                </a:lnTo>
                <a:lnTo>
                  <a:pt x="3099803" y="661416"/>
                </a:lnTo>
                <a:lnTo>
                  <a:pt x="3114029" y="640080"/>
                </a:lnTo>
                <a:lnTo>
                  <a:pt x="3105912" y="640080"/>
                </a:lnTo>
                <a:lnTo>
                  <a:pt x="3105912" y="637032"/>
                </a:lnTo>
                <a:close/>
              </a:path>
              <a:path w="3133725" h="698500">
                <a:moveTo>
                  <a:pt x="27432" y="637032"/>
                </a:moveTo>
                <a:lnTo>
                  <a:pt x="27432" y="640080"/>
                </a:lnTo>
                <a:lnTo>
                  <a:pt x="29972" y="640080"/>
                </a:lnTo>
                <a:lnTo>
                  <a:pt x="27432" y="637032"/>
                </a:lnTo>
                <a:close/>
              </a:path>
              <a:path w="3133725" h="698500">
                <a:moveTo>
                  <a:pt x="3115056" y="618744"/>
                </a:moveTo>
                <a:lnTo>
                  <a:pt x="3105912" y="640080"/>
                </a:lnTo>
                <a:lnTo>
                  <a:pt x="3114029" y="640080"/>
                </a:lnTo>
                <a:lnTo>
                  <a:pt x="3124200" y="624827"/>
                </a:lnTo>
                <a:lnTo>
                  <a:pt x="3124200" y="621792"/>
                </a:lnTo>
                <a:lnTo>
                  <a:pt x="3115056" y="621792"/>
                </a:lnTo>
                <a:lnTo>
                  <a:pt x="3115056" y="618744"/>
                </a:lnTo>
                <a:close/>
              </a:path>
              <a:path w="3133725" h="698500">
                <a:moveTo>
                  <a:pt x="18275" y="618744"/>
                </a:moveTo>
                <a:lnTo>
                  <a:pt x="18275" y="621792"/>
                </a:lnTo>
                <a:lnTo>
                  <a:pt x="19583" y="621792"/>
                </a:lnTo>
                <a:lnTo>
                  <a:pt x="18275" y="618744"/>
                </a:lnTo>
                <a:close/>
              </a:path>
              <a:path w="3133725" h="698500">
                <a:moveTo>
                  <a:pt x="3125069" y="76200"/>
                </a:moveTo>
                <a:lnTo>
                  <a:pt x="3115056" y="76200"/>
                </a:lnTo>
                <a:lnTo>
                  <a:pt x="3121152" y="97536"/>
                </a:lnTo>
                <a:lnTo>
                  <a:pt x="3124200" y="109740"/>
                </a:lnTo>
                <a:lnTo>
                  <a:pt x="3124200" y="588251"/>
                </a:lnTo>
                <a:lnTo>
                  <a:pt x="3121152" y="600456"/>
                </a:lnTo>
                <a:lnTo>
                  <a:pt x="3115056" y="621792"/>
                </a:lnTo>
                <a:lnTo>
                  <a:pt x="3124200" y="621792"/>
                </a:lnTo>
                <a:lnTo>
                  <a:pt x="3130283" y="600456"/>
                </a:lnTo>
                <a:lnTo>
                  <a:pt x="3133331" y="588251"/>
                </a:lnTo>
                <a:lnTo>
                  <a:pt x="3133331" y="106692"/>
                </a:lnTo>
                <a:lnTo>
                  <a:pt x="3130283" y="97536"/>
                </a:lnTo>
                <a:lnTo>
                  <a:pt x="3130283" y="94488"/>
                </a:lnTo>
                <a:lnTo>
                  <a:pt x="3125069" y="76200"/>
                </a:lnTo>
                <a:close/>
              </a:path>
              <a:path w="3133725" h="698500">
                <a:moveTo>
                  <a:pt x="19583" y="76200"/>
                </a:moveTo>
                <a:lnTo>
                  <a:pt x="18275" y="76200"/>
                </a:lnTo>
                <a:lnTo>
                  <a:pt x="18275" y="79248"/>
                </a:lnTo>
                <a:lnTo>
                  <a:pt x="19583" y="76200"/>
                </a:lnTo>
                <a:close/>
              </a:path>
              <a:path w="3133725" h="698500">
                <a:moveTo>
                  <a:pt x="3060179" y="12204"/>
                </a:moveTo>
                <a:lnTo>
                  <a:pt x="3035808" y="12204"/>
                </a:lnTo>
                <a:lnTo>
                  <a:pt x="3057131" y="18288"/>
                </a:lnTo>
                <a:lnTo>
                  <a:pt x="3093707" y="42672"/>
                </a:lnTo>
                <a:lnTo>
                  <a:pt x="3090659" y="42672"/>
                </a:lnTo>
                <a:lnTo>
                  <a:pt x="3105912" y="57912"/>
                </a:lnTo>
                <a:lnTo>
                  <a:pt x="3115056" y="79248"/>
                </a:lnTo>
                <a:lnTo>
                  <a:pt x="3115056" y="76200"/>
                </a:lnTo>
                <a:lnTo>
                  <a:pt x="3125069" y="76200"/>
                </a:lnTo>
                <a:lnTo>
                  <a:pt x="3124200" y="73152"/>
                </a:lnTo>
                <a:lnTo>
                  <a:pt x="3112008" y="54864"/>
                </a:lnTo>
                <a:lnTo>
                  <a:pt x="3112008" y="51828"/>
                </a:lnTo>
                <a:lnTo>
                  <a:pt x="3099803" y="36576"/>
                </a:lnTo>
                <a:lnTo>
                  <a:pt x="3081528" y="21336"/>
                </a:lnTo>
                <a:lnTo>
                  <a:pt x="3060179" y="12204"/>
                </a:lnTo>
                <a:close/>
              </a:path>
              <a:path w="3133725" h="698500">
                <a:moveTo>
                  <a:pt x="3014459" y="0"/>
                </a:moveTo>
                <a:lnTo>
                  <a:pt x="118872" y="0"/>
                </a:lnTo>
                <a:lnTo>
                  <a:pt x="106680" y="3048"/>
                </a:lnTo>
                <a:lnTo>
                  <a:pt x="3026651" y="3048"/>
                </a:lnTo>
                <a:lnTo>
                  <a:pt x="3014459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23" name="object 17"/>
          <p:cNvSpPr txBox="1"/>
          <p:nvPr/>
        </p:nvSpPr>
        <p:spPr>
          <a:xfrm>
            <a:off x="4680568" y="4261552"/>
            <a:ext cx="2130743" cy="424155"/>
          </a:xfrm>
          <a:prstGeom prst="rect">
            <a:avLst/>
          </a:prstGeom>
        </p:spPr>
        <p:txBody>
          <a:bodyPr vert="horz" wrap="square" lIns="0" tIns="8573" rIns="0" bIns="0" rtlCol="0">
            <a:spAutoFit/>
          </a:bodyPr>
          <a:lstStyle/>
          <a:p>
            <a:pPr marL="9525">
              <a:spcBef>
                <a:spcPts val="68"/>
              </a:spcBef>
            </a:pPr>
            <a:r>
              <a:rPr sz="1500" b="1" spc="-26" dirty="0">
                <a:solidFill>
                  <a:srgbClr val="243F60"/>
                </a:solidFill>
                <a:latin typeface="Calibri"/>
                <a:cs typeface="Calibri"/>
              </a:rPr>
              <a:t>Yönetim</a:t>
            </a:r>
            <a:r>
              <a:rPr sz="1500" b="1" spc="-19" dirty="0">
                <a:solidFill>
                  <a:srgbClr val="243F60"/>
                </a:solidFill>
                <a:latin typeface="Calibri"/>
                <a:cs typeface="Calibri"/>
              </a:rPr>
              <a:t> </a:t>
            </a:r>
            <a:r>
              <a:rPr sz="1500" b="1" spc="-11" dirty="0">
                <a:solidFill>
                  <a:srgbClr val="243F60"/>
                </a:solidFill>
                <a:latin typeface="Calibri"/>
                <a:cs typeface="Calibri"/>
              </a:rPr>
              <a:t>Sistemi</a:t>
            </a:r>
            <a:endParaRPr sz="1500" dirty="0">
              <a:latin typeface="Calibri"/>
              <a:cs typeface="Calibri"/>
            </a:endParaRPr>
          </a:p>
          <a:p>
            <a:pPr marL="9525">
              <a:spcBef>
                <a:spcPts val="8"/>
              </a:spcBef>
            </a:pPr>
            <a:r>
              <a:rPr sz="1200" spc="-4" dirty="0">
                <a:solidFill>
                  <a:srgbClr val="243F60"/>
                </a:solidFill>
                <a:latin typeface="Calibri"/>
                <a:cs typeface="Calibri"/>
              </a:rPr>
              <a:t>İzleme ve </a:t>
            </a:r>
            <a:r>
              <a:rPr sz="1200" spc="-15" dirty="0">
                <a:solidFill>
                  <a:srgbClr val="243F60"/>
                </a:solidFill>
                <a:latin typeface="Calibri"/>
                <a:cs typeface="Calibri"/>
              </a:rPr>
              <a:t>Yönlendirme</a:t>
            </a:r>
            <a:r>
              <a:rPr sz="1200" dirty="0">
                <a:solidFill>
                  <a:srgbClr val="243F60"/>
                </a:solidFill>
                <a:latin typeface="Calibri"/>
                <a:cs typeface="Calibri"/>
              </a:rPr>
              <a:t> </a:t>
            </a:r>
            <a:r>
              <a:rPr sz="1200" spc="-11" dirty="0">
                <a:solidFill>
                  <a:srgbClr val="243F60"/>
                </a:solidFill>
                <a:latin typeface="Calibri"/>
                <a:cs typeface="Calibri"/>
              </a:rPr>
              <a:t>Komisyonu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24" name="object 18"/>
          <p:cNvSpPr/>
          <p:nvPr/>
        </p:nvSpPr>
        <p:spPr>
          <a:xfrm>
            <a:off x="4612360" y="3454976"/>
            <a:ext cx="54863" cy="3428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25" name="object 19"/>
          <p:cNvSpPr/>
          <p:nvPr/>
        </p:nvSpPr>
        <p:spPr>
          <a:xfrm>
            <a:off x="6866355" y="3429829"/>
            <a:ext cx="68589" cy="5943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26" name="object 20"/>
          <p:cNvSpPr/>
          <p:nvPr/>
        </p:nvSpPr>
        <p:spPr>
          <a:xfrm>
            <a:off x="4591786" y="2970343"/>
            <a:ext cx="2349998" cy="52349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27" name="object 21"/>
          <p:cNvSpPr/>
          <p:nvPr/>
        </p:nvSpPr>
        <p:spPr>
          <a:xfrm>
            <a:off x="4591786" y="2970343"/>
            <a:ext cx="2350294" cy="523875"/>
          </a:xfrm>
          <a:custGeom>
            <a:avLst/>
            <a:gdLst/>
            <a:ahLst/>
            <a:cxnLst/>
            <a:rect l="l" t="t" r="r" b="b"/>
            <a:pathLst>
              <a:path w="3133725" h="698500">
                <a:moveTo>
                  <a:pt x="3026651" y="694944"/>
                </a:moveTo>
                <a:lnTo>
                  <a:pt x="106680" y="694944"/>
                </a:lnTo>
                <a:lnTo>
                  <a:pt x="118872" y="697992"/>
                </a:lnTo>
                <a:lnTo>
                  <a:pt x="3014459" y="697992"/>
                </a:lnTo>
                <a:lnTo>
                  <a:pt x="3026651" y="694944"/>
                </a:lnTo>
                <a:close/>
              </a:path>
              <a:path w="3133725" h="698500">
                <a:moveTo>
                  <a:pt x="3038856" y="3048"/>
                </a:moveTo>
                <a:lnTo>
                  <a:pt x="94475" y="3048"/>
                </a:lnTo>
                <a:lnTo>
                  <a:pt x="73139" y="9156"/>
                </a:lnTo>
                <a:lnTo>
                  <a:pt x="73139" y="12204"/>
                </a:lnTo>
                <a:lnTo>
                  <a:pt x="51816" y="21336"/>
                </a:lnTo>
                <a:lnTo>
                  <a:pt x="33515" y="36576"/>
                </a:lnTo>
                <a:lnTo>
                  <a:pt x="21336" y="51828"/>
                </a:lnTo>
                <a:lnTo>
                  <a:pt x="21336" y="54864"/>
                </a:lnTo>
                <a:lnTo>
                  <a:pt x="9144" y="73164"/>
                </a:lnTo>
                <a:lnTo>
                  <a:pt x="3048" y="94488"/>
                </a:lnTo>
                <a:lnTo>
                  <a:pt x="3048" y="97536"/>
                </a:lnTo>
                <a:lnTo>
                  <a:pt x="0" y="109740"/>
                </a:lnTo>
                <a:lnTo>
                  <a:pt x="0" y="588251"/>
                </a:lnTo>
                <a:lnTo>
                  <a:pt x="3048" y="600456"/>
                </a:lnTo>
                <a:lnTo>
                  <a:pt x="9144" y="621792"/>
                </a:lnTo>
                <a:lnTo>
                  <a:pt x="9144" y="624840"/>
                </a:lnTo>
                <a:lnTo>
                  <a:pt x="33515" y="661416"/>
                </a:lnTo>
                <a:lnTo>
                  <a:pt x="51816" y="676656"/>
                </a:lnTo>
                <a:lnTo>
                  <a:pt x="73139" y="685787"/>
                </a:lnTo>
                <a:lnTo>
                  <a:pt x="73139" y="688835"/>
                </a:lnTo>
                <a:lnTo>
                  <a:pt x="94475" y="694944"/>
                </a:lnTo>
                <a:lnTo>
                  <a:pt x="3038856" y="694944"/>
                </a:lnTo>
                <a:lnTo>
                  <a:pt x="3060179" y="688835"/>
                </a:lnTo>
                <a:lnTo>
                  <a:pt x="3060179" y="685787"/>
                </a:lnTo>
                <a:lnTo>
                  <a:pt x="97536" y="685787"/>
                </a:lnTo>
                <a:lnTo>
                  <a:pt x="76200" y="679704"/>
                </a:lnTo>
                <a:lnTo>
                  <a:pt x="39624" y="655320"/>
                </a:lnTo>
                <a:lnTo>
                  <a:pt x="42672" y="655320"/>
                </a:lnTo>
                <a:lnTo>
                  <a:pt x="29972" y="640080"/>
                </a:lnTo>
                <a:lnTo>
                  <a:pt x="27432" y="640080"/>
                </a:lnTo>
                <a:lnTo>
                  <a:pt x="19583" y="621792"/>
                </a:lnTo>
                <a:lnTo>
                  <a:pt x="18275" y="621792"/>
                </a:lnTo>
                <a:lnTo>
                  <a:pt x="12192" y="600456"/>
                </a:lnTo>
                <a:lnTo>
                  <a:pt x="9144" y="588251"/>
                </a:lnTo>
                <a:lnTo>
                  <a:pt x="9144" y="109740"/>
                </a:lnTo>
                <a:lnTo>
                  <a:pt x="12192" y="97536"/>
                </a:lnTo>
                <a:lnTo>
                  <a:pt x="18275" y="76200"/>
                </a:lnTo>
                <a:lnTo>
                  <a:pt x="19583" y="76200"/>
                </a:lnTo>
                <a:lnTo>
                  <a:pt x="27432" y="57912"/>
                </a:lnTo>
                <a:lnTo>
                  <a:pt x="42672" y="42672"/>
                </a:lnTo>
                <a:lnTo>
                  <a:pt x="39624" y="42672"/>
                </a:lnTo>
                <a:lnTo>
                  <a:pt x="76200" y="18288"/>
                </a:lnTo>
                <a:lnTo>
                  <a:pt x="97536" y="12204"/>
                </a:lnTo>
                <a:lnTo>
                  <a:pt x="3060179" y="12204"/>
                </a:lnTo>
                <a:lnTo>
                  <a:pt x="3060179" y="9156"/>
                </a:lnTo>
                <a:lnTo>
                  <a:pt x="3038856" y="3048"/>
                </a:lnTo>
                <a:close/>
              </a:path>
              <a:path w="3133725" h="698500">
                <a:moveTo>
                  <a:pt x="3105912" y="637032"/>
                </a:moveTo>
                <a:lnTo>
                  <a:pt x="3090659" y="655320"/>
                </a:lnTo>
                <a:lnTo>
                  <a:pt x="3093707" y="655320"/>
                </a:lnTo>
                <a:lnTo>
                  <a:pt x="3057131" y="679704"/>
                </a:lnTo>
                <a:lnTo>
                  <a:pt x="3035808" y="685787"/>
                </a:lnTo>
                <a:lnTo>
                  <a:pt x="3060179" y="685787"/>
                </a:lnTo>
                <a:lnTo>
                  <a:pt x="3081528" y="676656"/>
                </a:lnTo>
                <a:lnTo>
                  <a:pt x="3099803" y="661416"/>
                </a:lnTo>
                <a:lnTo>
                  <a:pt x="3114034" y="640080"/>
                </a:lnTo>
                <a:lnTo>
                  <a:pt x="3105912" y="640080"/>
                </a:lnTo>
                <a:lnTo>
                  <a:pt x="3105912" y="637032"/>
                </a:lnTo>
                <a:close/>
              </a:path>
              <a:path w="3133725" h="698500">
                <a:moveTo>
                  <a:pt x="27432" y="637032"/>
                </a:moveTo>
                <a:lnTo>
                  <a:pt x="27432" y="640080"/>
                </a:lnTo>
                <a:lnTo>
                  <a:pt x="29972" y="640080"/>
                </a:lnTo>
                <a:lnTo>
                  <a:pt x="27432" y="637032"/>
                </a:lnTo>
                <a:close/>
              </a:path>
              <a:path w="3133725" h="698500">
                <a:moveTo>
                  <a:pt x="3115056" y="618744"/>
                </a:moveTo>
                <a:lnTo>
                  <a:pt x="3105912" y="640080"/>
                </a:lnTo>
                <a:lnTo>
                  <a:pt x="3114034" y="640080"/>
                </a:lnTo>
                <a:lnTo>
                  <a:pt x="3124200" y="624840"/>
                </a:lnTo>
                <a:lnTo>
                  <a:pt x="3124200" y="621792"/>
                </a:lnTo>
                <a:lnTo>
                  <a:pt x="3115056" y="621792"/>
                </a:lnTo>
                <a:lnTo>
                  <a:pt x="3115056" y="618744"/>
                </a:lnTo>
                <a:close/>
              </a:path>
              <a:path w="3133725" h="698500">
                <a:moveTo>
                  <a:pt x="18275" y="618744"/>
                </a:moveTo>
                <a:lnTo>
                  <a:pt x="18275" y="621792"/>
                </a:lnTo>
                <a:lnTo>
                  <a:pt x="19583" y="621792"/>
                </a:lnTo>
                <a:lnTo>
                  <a:pt x="18275" y="618744"/>
                </a:lnTo>
                <a:close/>
              </a:path>
              <a:path w="3133725" h="698500">
                <a:moveTo>
                  <a:pt x="3125065" y="76200"/>
                </a:moveTo>
                <a:lnTo>
                  <a:pt x="3115056" y="76200"/>
                </a:lnTo>
                <a:lnTo>
                  <a:pt x="3121152" y="97536"/>
                </a:lnTo>
                <a:lnTo>
                  <a:pt x="3124200" y="109740"/>
                </a:lnTo>
                <a:lnTo>
                  <a:pt x="3124200" y="588251"/>
                </a:lnTo>
                <a:lnTo>
                  <a:pt x="3121152" y="600456"/>
                </a:lnTo>
                <a:lnTo>
                  <a:pt x="3115056" y="621792"/>
                </a:lnTo>
                <a:lnTo>
                  <a:pt x="3124200" y="621792"/>
                </a:lnTo>
                <a:lnTo>
                  <a:pt x="3130283" y="600456"/>
                </a:lnTo>
                <a:lnTo>
                  <a:pt x="3133331" y="588251"/>
                </a:lnTo>
                <a:lnTo>
                  <a:pt x="3133331" y="106692"/>
                </a:lnTo>
                <a:lnTo>
                  <a:pt x="3130283" y="97536"/>
                </a:lnTo>
                <a:lnTo>
                  <a:pt x="3130283" y="94488"/>
                </a:lnTo>
                <a:lnTo>
                  <a:pt x="3125065" y="76200"/>
                </a:lnTo>
                <a:close/>
              </a:path>
              <a:path w="3133725" h="698500">
                <a:moveTo>
                  <a:pt x="19583" y="76200"/>
                </a:moveTo>
                <a:lnTo>
                  <a:pt x="18275" y="76200"/>
                </a:lnTo>
                <a:lnTo>
                  <a:pt x="18275" y="79248"/>
                </a:lnTo>
                <a:lnTo>
                  <a:pt x="19583" y="76200"/>
                </a:lnTo>
                <a:close/>
              </a:path>
              <a:path w="3133725" h="698500">
                <a:moveTo>
                  <a:pt x="3060179" y="12204"/>
                </a:moveTo>
                <a:lnTo>
                  <a:pt x="3035808" y="12204"/>
                </a:lnTo>
                <a:lnTo>
                  <a:pt x="3057131" y="18288"/>
                </a:lnTo>
                <a:lnTo>
                  <a:pt x="3093707" y="42672"/>
                </a:lnTo>
                <a:lnTo>
                  <a:pt x="3090659" y="42672"/>
                </a:lnTo>
                <a:lnTo>
                  <a:pt x="3105912" y="57912"/>
                </a:lnTo>
                <a:lnTo>
                  <a:pt x="3115056" y="79248"/>
                </a:lnTo>
                <a:lnTo>
                  <a:pt x="3115056" y="76200"/>
                </a:lnTo>
                <a:lnTo>
                  <a:pt x="3125065" y="76200"/>
                </a:lnTo>
                <a:lnTo>
                  <a:pt x="3124200" y="73164"/>
                </a:lnTo>
                <a:lnTo>
                  <a:pt x="3112008" y="54864"/>
                </a:lnTo>
                <a:lnTo>
                  <a:pt x="3112008" y="51828"/>
                </a:lnTo>
                <a:lnTo>
                  <a:pt x="3099803" y="36576"/>
                </a:lnTo>
                <a:lnTo>
                  <a:pt x="3081528" y="21336"/>
                </a:lnTo>
                <a:lnTo>
                  <a:pt x="3060179" y="12204"/>
                </a:lnTo>
                <a:close/>
              </a:path>
              <a:path w="3133725" h="698500">
                <a:moveTo>
                  <a:pt x="3014459" y="0"/>
                </a:moveTo>
                <a:lnTo>
                  <a:pt x="118872" y="0"/>
                </a:lnTo>
                <a:lnTo>
                  <a:pt x="106680" y="3048"/>
                </a:lnTo>
                <a:lnTo>
                  <a:pt x="3026651" y="3048"/>
                </a:lnTo>
                <a:lnTo>
                  <a:pt x="3014459" y="0"/>
                </a:lnTo>
                <a:close/>
              </a:path>
            </a:pathLst>
          </a:custGeom>
          <a:solidFill>
            <a:srgbClr val="F5913F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28" name="object 22"/>
          <p:cNvSpPr txBox="1"/>
          <p:nvPr/>
        </p:nvSpPr>
        <p:spPr>
          <a:xfrm>
            <a:off x="4680558" y="3004252"/>
            <a:ext cx="2130743" cy="424155"/>
          </a:xfrm>
          <a:prstGeom prst="rect">
            <a:avLst/>
          </a:prstGeom>
        </p:spPr>
        <p:txBody>
          <a:bodyPr vert="horz" wrap="square" lIns="0" tIns="8573" rIns="0" bIns="0" rtlCol="0">
            <a:spAutoFit/>
          </a:bodyPr>
          <a:lstStyle/>
          <a:p>
            <a:pPr marL="9525">
              <a:spcBef>
                <a:spcPts val="68"/>
              </a:spcBef>
            </a:pPr>
            <a:r>
              <a:rPr sz="1500" b="1" spc="-11" dirty="0">
                <a:solidFill>
                  <a:srgbClr val="974706"/>
                </a:solidFill>
                <a:latin typeface="Calibri"/>
                <a:cs typeface="Calibri"/>
              </a:rPr>
              <a:t>Araştırma</a:t>
            </a:r>
            <a:endParaRPr sz="1500" dirty="0">
              <a:latin typeface="Calibri"/>
              <a:cs typeface="Calibri"/>
            </a:endParaRPr>
          </a:p>
          <a:p>
            <a:pPr marL="9525">
              <a:spcBef>
                <a:spcPts val="11"/>
              </a:spcBef>
            </a:pPr>
            <a:r>
              <a:rPr sz="1200" spc="-4" dirty="0">
                <a:solidFill>
                  <a:srgbClr val="974706"/>
                </a:solidFill>
                <a:latin typeface="Calibri"/>
                <a:cs typeface="Calibri"/>
              </a:rPr>
              <a:t>İzleme ve </a:t>
            </a:r>
            <a:r>
              <a:rPr sz="1200" spc="-15" dirty="0">
                <a:solidFill>
                  <a:srgbClr val="974706"/>
                </a:solidFill>
                <a:latin typeface="Calibri"/>
                <a:cs typeface="Calibri"/>
              </a:rPr>
              <a:t>Yönlendirme</a:t>
            </a:r>
            <a:r>
              <a:rPr sz="1200" dirty="0">
                <a:solidFill>
                  <a:srgbClr val="974706"/>
                </a:solidFill>
                <a:latin typeface="Calibri"/>
                <a:cs typeface="Calibri"/>
              </a:rPr>
              <a:t> </a:t>
            </a:r>
            <a:r>
              <a:rPr sz="1200" spc="-11" dirty="0">
                <a:solidFill>
                  <a:srgbClr val="974706"/>
                </a:solidFill>
                <a:latin typeface="Calibri"/>
                <a:cs typeface="Calibri"/>
              </a:rPr>
              <a:t>Komisyonu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29" name="object 23"/>
          <p:cNvSpPr/>
          <p:nvPr/>
        </p:nvSpPr>
        <p:spPr>
          <a:xfrm>
            <a:off x="3965421" y="2517715"/>
            <a:ext cx="628650" cy="759143"/>
          </a:xfrm>
          <a:custGeom>
            <a:avLst/>
            <a:gdLst/>
            <a:ahLst/>
            <a:cxnLst/>
            <a:rect l="l" t="t" r="r" b="b"/>
            <a:pathLst>
              <a:path w="838200" h="1012189">
                <a:moveTo>
                  <a:pt x="789332" y="952125"/>
                </a:moveTo>
                <a:lnTo>
                  <a:pt x="731520" y="984491"/>
                </a:lnTo>
                <a:lnTo>
                  <a:pt x="725424" y="990600"/>
                </a:lnTo>
                <a:lnTo>
                  <a:pt x="722363" y="996696"/>
                </a:lnTo>
                <a:lnTo>
                  <a:pt x="728472" y="1002779"/>
                </a:lnTo>
                <a:lnTo>
                  <a:pt x="731520" y="1008875"/>
                </a:lnTo>
                <a:lnTo>
                  <a:pt x="737603" y="1011936"/>
                </a:lnTo>
                <a:lnTo>
                  <a:pt x="743712" y="1008875"/>
                </a:lnTo>
                <a:lnTo>
                  <a:pt x="813803" y="965916"/>
                </a:lnTo>
                <a:lnTo>
                  <a:pt x="813803" y="963155"/>
                </a:lnTo>
                <a:lnTo>
                  <a:pt x="807720" y="963155"/>
                </a:lnTo>
                <a:lnTo>
                  <a:pt x="789332" y="952125"/>
                </a:lnTo>
                <a:close/>
              </a:path>
              <a:path w="838200" h="1012189">
                <a:moveTo>
                  <a:pt x="408431" y="12192"/>
                </a:moveTo>
                <a:lnTo>
                  <a:pt x="408431" y="960119"/>
                </a:lnTo>
                <a:lnTo>
                  <a:pt x="414515" y="966203"/>
                </a:lnTo>
                <a:lnTo>
                  <a:pt x="764186" y="966203"/>
                </a:lnTo>
                <a:lnTo>
                  <a:pt x="789332" y="952125"/>
                </a:lnTo>
                <a:lnTo>
                  <a:pt x="787394" y="950963"/>
                </a:lnTo>
                <a:lnTo>
                  <a:pt x="432803" y="950963"/>
                </a:lnTo>
                <a:lnTo>
                  <a:pt x="420623" y="938784"/>
                </a:lnTo>
                <a:lnTo>
                  <a:pt x="432803" y="938784"/>
                </a:lnTo>
                <a:lnTo>
                  <a:pt x="432803" y="27419"/>
                </a:lnTo>
                <a:lnTo>
                  <a:pt x="420624" y="27419"/>
                </a:lnTo>
                <a:lnTo>
                  <a:pt x="408431" y="12192"/>
                </a:lnTo>
                <a:close/>
              </a:path>
              <a:path w="838200" h="1012189">
                <a:moveTo>
                  <a:pt x="813803" y="965916"/>
                </a:moveTo>
                <a:lnTo>
                  <a:pt x="813334" y="966203"/>
                </a:lnTo>
                <a:lnTo>
                  <a:pt x="813803" y="966203"/>
                </a:lnTo>
                <a:lnTo>
                  <a:pt x="813803" y="965916"/>
                </a:lnTo>
                <a:close/>
              </a:path>
              <a:path w="838200" h="1012189">
                <a:moveTo>
                  <a:pt x="817219" y="938784"/>
                </a:moveTo>
                <a:lnTo>
                  <a:pt x="813803" y="938784"/>
                </a:lnTo>
                <a:lnTo>
                  <a:pt x="813803" y="965916"/>
                </a:lnTo>
                <a:lnTo>
                  <a:pt x="838200" y="950963"/>
                </a:lnTo>
                <a:lnTo>
                  <a:pt x="817219" y="938784"/>
                </a:lnTo>
                <a:close/>
              </a:path>
              <a:path w="838200" h="1012189">
                <a:moveTo>
                  <a:pt x="807720" y="941832"/>
                </a:moveTo>
                <a:lnTo>
                  <a:pt x="789332" y="952125"/>
                </a:lnTo>
                <a:lnTo>
                  <a:pt x="807720" y="963155"/>
                </a:lnTo>
                <a:lnTo>
                  <a:pt x="807720" y="941832"/>
                </a:lnTo>
                <a:close/>
              </a:path>
              <a:path w="838200" h="1012189">
                <a:moveTo>
                  <a:pt x="813803" y="941832"/>
                </a:moveTo>
                <a:lnTo>
                  <a:pt x="807720" y="941832"/>
                </a:lnTo>
                <a:lnTo>
                  <a:pt x="807720" y="963155"/>
                </a:lnTo>
                <a:lnTo>
                  <a:pt x="813803" y="963155"/>
                </a:lnTo>
                <a:lnTo>
                  <a:pt x="813803" y="941832"/>
                </a:lnTo>
                <a:close/>
              </a:path>
              <a:path w="838200" h="1012189">
                <a:moveTo>
                  <a:pt x="737603" y="893051"/>
                </a:moveTo>
                <a:lnTo>
                  <a:pt x="731520" y="896112"/>
                </a:lnTo>
                <a:lnTo>
                  <a:pt x="728472" y="902208"/>
                </a:lnTo>
                <a:lnTo>
                  <a:pt x="722363" y="908291"/>
                </a:lnTo>
                <a:lnTo>
                  <a:pt x="725424" y="914400"/>
                </a:lnTo>
                <a:lnTo>
                  <a:pt x="731520" y="917447"/>
                </a:lnTo>
                <a:lnTo>
                  <a:pt x="789332" y="952125"/>
                </a:lnTo>
                <a:lnTo>
                  <a:pt x="807720" y="941832"/>
                </a:lnTo>
                <a:lnTo>
                  <a:pt x="813803" y="941832"/>
                </a:lnTo>
                <a:lnTo>
                  <a:pt x="813803" y="938784"/>
                </a:lnTo>
                <a:lnTo>
                  <a:pt x="817219" y="938784"/>
                </a:lnTo>
                <a:lnTo>
                  <a:pt x="743712" y="896112"/>
                </a:lnTo>
                <a:lnTo>
                  <a:pt x="737603" y="893051"/>
                </a:lnTo>
                <a:close/>
              </a:path>
              <a:path w="838200" h="1012189">
                <a:moveTo>
                  <a:pt x="432803" y="938784"/>
                </a:moveTo>
                <a:lnTo>
                  <a:pt x="420623" y="938784"/>
                </a:lnTo>
                <a:lnTo>
                  <a:pt x="432803" y="950963"/>
                </a:lnTo>
                <a:lnTo>
                  <a:pt x="432803" y="938784"/>
                </a:lnTo>
                <a:close/>
              </a:path>
              <a:path w="838200" h="1012189">
                <a:moveTo>
                  <a:pt x="767089" y="938784"/>
                </a:moveTo>
                <a:lnTo>
                  <a:pt x="432803" y="938784"/>
                </a:lnTo>
                <a:lnTo>
                  <a:pt x="432803" y="950963"/>
                </a:lnTo>
                <a:lnTo>
                  <a:pt x="787394" y="950963"/>
                </a:lnTo>
                <a:lnTo>
                  <a:pt x="767089" y="938784"/>
                </a:lnTo>
                <a:close/>
              </a:path>
              <a:path w="838200" h="1012189">
                <a:moveTo>
                  <a:pt x="426720" y="0"/>
                </a:moveTo>
                <a:lnTo>
                  <a:pt x="0" y="0"/>
                </a:lnTo>
                <a:lnTo>
                  <a:pt x="0" y="27419"/>
                </a:lnTo>
                <a:lnTo>
                  <a:pt x="408431" y="27419"/>
                </a:lnTo>
                <a:lnTo>
                  <a:pt x="408431" y="12192"/>
                </a:lnTo>
                <a:lnTo>
                  <a:pt x="432803" y="12192"/>
                </a:lnTo>
                <a:lnTo>
                  <a:pt x="432803" y="6096"/>
                </a:lnTo>
                <a:lnTo>
                  <a:pt x="426720" y="0"/>
                </a:lnTo>
                <a:close/>
              </a:path>
              <a:path w="838200" h="1012189">
                <a:moveTo>
                  <a:pt x="432803" y="12192"/>
                </a:moveTo>
                <a:lnTo>
                  <a:pt x="408431" y="12192"/>
                </a:lnTo>
                <a:lnTo>
                  <a:pt x="420624" y="27419"/>
                </a:lnTo>
                <a:lnTo>
                  <a:pt x="432803" y="27419"/>
                </a:lnTo>
                <a:lnTo>
                  <a:pt x="432803" y="12192"/>
                </a:lnTo>
                <a:close/>
              </a:path>
            </a:pathLst>
          </a:custGeom>
          <a:solidFill>
            <a:srgbClr val="BF4F4C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30" name="object 24"/>
          <p:cNvSpPr/>
          <p:nvPr/>
        </p:nvSpPr>
        <p:spPr>
          <a:xfrm>
            <a:off x="3965421" y="2517715"/>
            <a:ext cx="628650" cy="759143"/>
          </a:xfrm>
          <a:custGeom>
            <a:avLst/>
            <a:gdLst/>
            <a:ahLst/>
            <a:cxnLst/>
            <a:rect l="l" t="t" r="r" b="b"/>
            <a:pathLst>
              <a:path w="838200" h="1012189">
                <a:moveTo>
                  <a:pt x="789332" y="952125"/>
                </a:moveTo>
                <a:lnTo>
                  <a:pt x="731520" y="984491"/>
                </a:lnTo>
                <a:lnTo>
                  <a:pt x="725424" y="990600"/>
                </a:lnTo>
                <a:lnTo>
                  <a:pt x="722363" y="996696"/>
                </a:lnTo>
                <a:lnTo>
                  <a:pt x="728472" y="1002779"/>
                </a:lnTo>
                <a:lnTo>
                  <a:pt x="731520" y="1008875"/>
                </a:lnTo>
                <a:lnTo>
                  <a:pt x="737603" y="1011936"/>
                </a:lnTo>
                <a:lnTo>
                  <a:pt x="743712" y="1008875"/>
                </a:lnTo>
                <a:lnTo>
                  <a:pt x="813803" y="965916"/>
                </a:lnTo>
                <a:lnTo>
                  <a:pt x="813803" y="963155"/>
                </a:lnTo>
                <a:lnTo>
                  <a:pt x="807720" y="963155"/>
                </a:lnTo>
                <a:lnTo>
                  <a:pt x="789332" y="952125"/>
                </a:lnTo>
                <a:close/>
              </a:path>
              <a:path w="838200" h="1012189">
                <a:moveTo>
                  <a:pt x="408431" y="12192"/>
                </a:moveTo>
                <a:lnTo>
                  <a:pt x="408431" y="960119"/>
                </a:lnTo>
                <a:lnTo>
                  <a:pt x="414515" y="966203"/>
                </a:lnTo>
                <a:lnTo>
                  <a:pt x="764186" y="966203"/>
                </a:lnTo>
                <a:lnTo>
                  <a:pt x="789332" y="952125"/>
                </a:lnTo>
                <a:lnTo>
                  <a:pt x="787394" y="950963"/>
                </a:lnTo>
                <a:lnTo>
                  <a:pt x="432803" y="950963"/>
                </a:lnTo>
                <a:lnTo>
                  <a:pt x="420623" y="938784"/>
                </a:lnTo>
                <a:lnTo>
                  <a:pt x="432803" y="938784"/>
                </a:lnTo>
                <a:lnTo>
                  <a:pt x="432803" y="27419"/>
                </a:lnTo>
                <a:lnTo>
                  <a:pt x="420624" y="27419"/>
                </a:lnTo>
                <a:lnTo>
                  <a:pt x="408431" y="12192"/>
                </a:lnTo>
                <a:close/>
              </a:path>
              <a:path w="838200" h="1012189">
                <a:moveTo>
                  <a:pt x="813803" y="965916"/>
                </a:moveTo>
                <a:lnTo>
                  <a:pt x="813334" y="966203"/>
                </a:lnTo>
                <a:lnTo>
                  <a:pt x="813803" y="966203"/>
                </a:lnTo>
                <a:lnTo>
                  <a:pt x="813803" y="965916"/>
                </a:lnTo>
                <a:close/>
              </a:path>
              <a:path w="838200" h="1012189">
                <a:moveTo>
                  <a:pt x="817219" y="938784"/>
                </a:moveTo>
                <a:lnTo>
                  <a:pt x="813803" y="938784"/>
                </a:lnTo>
                <a:lnTo>
                  <a:pt x="813803" y="965916"/>
                </a:lnTo>
                <a:lnTo>
                  <a:pt x="838200" y="950963"/>
                </a:lnTo>
                <a:lnTo>
                  <a:pt x="817219" y="938784"/>
                </a:lnTo>
                <a:close/>
              </a:path>
              <a:path w="838200" h="1012189">
                <a:moveTo>
                  <a:pt x="807720" y="941832"/>
                </a:moveTo>
                <a:lnTo>
                  <a:pt x="789332" y="952125"/>
                </a:lnTo>
                <a:lnTo>
                  <a:pt x="807720" y="963155"/>
                </a:lnTo>
                <a:lnTo>
                  <a:pt x="807720" y="941832"/>
                </a:lnTo>
                <a:close/>
              </a:path>
              <a:path w="838200" h="1012189">
                <a:moveTo>
                  <a:pt x="813803" y="941832"/>
                </a:moveTo>
                <a:lnTo>
                  <a:pt x="807720" y="941832"/>
                </a:lnTo>
                <a:lnTo>
                  <a:pt x="807720" y="963155"/>
                </a:lnTo>
                <a:lnTo>
                  <a:pt x="813803" y="963155"/>
                </a:lnTo>
                <a:lnTo>
                  <a:pt x="813803" y="941832"/>
                </a:lnTo>
                <a:close/>
              </a:path>
              <a:path w="838200" h="1012189">
                <a:moveTo>
                  <a:pt x="737603" y="893051"/>
                </a:moveTo>
                <a:lnTo>
                  <a:pt x="731520" y="896112"/>
                </a:lnTo>
                <a:lnTo>
                  <a:pt x="728472" y="902208"/>
                </a:lnTo>
                <a:lnTo>
                  <a:pt x="722363" y="908291"/>
                </a:lnTo>
                <a:lnTo>
                  <a:pt x="725424" y="914400"/>
                </a:lnTo>
                <a:lnTo>
                  <a:pt x="731520" y="917447"/>
                </a:lnTo>
                <a:lnTo>
                  <a:pt x="789332" y="952125"/>
                </a:lnTo>
                <a:lnTo>
                  <a:pt x="807720" y="941832"/>
                </a:lnTo>
                <a:lnTo>
                  <a:pt x="813803" y="941832"/>
                </a:lnTo>
                <a:lnTo>
                  <a:pt x="813803" y="938784"/>
                </a:lnTo>
                <a:lnTo>
                  <a:pt x="817219" y="938784"/>
                </a:lnTo>
                <a:lnTo>
                  <a:pt x="743712" y="896112"/>
                </a:lnTo>
                <a:lnTo>
                  <a:pt x="737603" y="893051"/>
                </a:lnTo>
                <a:close/>
              </a:path>
              <a:path w="838200" h="1012189">
                <a:moveTo>
                  <a:pt x="432803" y="938784"/>
                </a:moveTo>
                <a:lnTo>
                  <a:pt x="420623" y="938784"/>
                </a:lnTo>
                <a:lnTo>
                  <a:pt x="432803" y="950963"/>
                </a:lnTo>
                <a:lnTo>
                  <a:pt x="432803" y="938784"/>
                </a:lnTo>
                <a:close/>
              </a:path>
              <a:path w="838200" h="1012189">
                <a:moveTo>
                  <a:pt x="767089" y="938784"/>
                </a:moveTo>
                <a:lnTo>
                  <a:pt x="432803" y="938784"/>
                </a:lnTo>
                <a:lnTo>
                  <a:pt x="432803" y="950963"/>
                </a:lnTo>
                <a:lnTo>
                  <a:pt x="787394" y="950963"/>
                </a:lnTo>
                <a:lnTo>
                  <a:pt x="767089" y="938784"/>
                </a:lnTo>
                <a:close/>
              </a:path>
              <a:path w="838200" h="1012189">
                <a:moveTo>
                  <a:pt x="426720" y="0"/>
                </a:moveTo>
                <a:lnTo>
                  <a:pt x="0" y="0"/>
                </a:lnTo>
                <a:lnTo>
                  <a:pt x="0" y="27419"/>
                </a:lnTo>
                <a:lnTo>
                  <a:pt x="408431" y="27419"/>
                </a:lnTo>
                <a:lnTo>
                  <a:pt x="408431" y="12192"/>
                </a:lnTo>
                <a:lnTo>
                  <a:pt x="432803" y="12192"/>
                </a:lnTo>
                <a:lnTo>
                  <a:pt x="432803" y="6096"/>
                </a:lnTo>
                <a:lnTo>
                  <a:pt x="426720" y="0"/>
                </a:lnTo>
                <a:close/>
              </a:path>
              <a:path w="838200" h="1012189">
                <a:moveTo>
                  <a:pt x="432803" y="12192"/>
                </a:moveTo>
                <a:lnTo>
                  <a:pt x="408431" y="12192"/>
                </a:lnTo>
                <a:lnTo>
                  <a:pt x="420624" y="27419"/>
                </a:lnTo>
                <a:lnTo>
                  <a:pt x="432803" y="27419"/>
                </a:lnTo>
                <a:lnTo>
                  <a:pt x="432803" y="12192"/>
                </a:lnTo>
                <a:close/>
              </a:path>
            </a:pathLst>
          </a:custGeom>
          <a:solidFill>
            <a:srgbClr val="BF4F4C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31" name="object 25"/>
          <p:cNvSpPr/>
          <p:nvPr/>
        </p:nvSpPr>
        <p:spPr>
          <a:xfrm>
            <a:off x="3965421" y="2517715"/>
            <a:ext cx="628650" cy="1387792"/>
          </a:xfrm>
          <a:custGeom>
            <a:avLst/>
            <a:gdLst/>
            <a:ahLst/>
            <a:cxnLst/>
            <a:rect l="l" t="t" r="r" b="b"/>
            <a:pathLst>
              <a:path w="838200" h="1850389">
                <a:moveTo>
                  <a:pt x="789332" y="1790325"/>
                </a:moveTo>
                <a:lnTo>
                  <a:pt x="731520" y="1822691"/>
                </a:lnTo>
                <a:lnTo>
                  <a:pt x="725424" y="1828800"/>
                </a:lnTo>
                <a:lnTo>
                  <a:pt x="722363" y="1834895"/>
                </a:lnTo>
                <a:lnTo>
                  <a:pt x="728472" y="1840979"/>
                </a:lnTo>
                <a:lnTo>
                  <a:pt x="731520" y="1847075"/>
                </a:lnTo>
                <a:lnTo>
                  <a:pt x="737603" y="1850136"/>
                </a:lnTo>
                <a:lnTo>
                  <a:pt x="743712" y="1847075"/>
                </a:lnTo>
                <a:lnTo>
                  <a:pt x="813803" y="1804116"/>
                </a:lnTo>
                <a:lnTo>
                  <a:pt x="813803" y="1801355"/>
                </a:lnTo>
                <a:lnTo>
                  <a:pt x="807720" y="1801355"/>
                </a:lnTo>
                <a:lnTo>
                  <a:pt x="789332" y="1790325"/>
                </a:lnTo>
                <a:close/>
              </a:path>
              <a:path w="838200" h="1850389">
                <a:moveTo>
                  <a:pt x="408431" y="12192"/>
                </a:moveTo>
                <a:lnTo>
                  <a:pt x="408431" y="1798320"/>
                </a:lnTo>
                <a:lnTo>
                  <a:pt x="414515" y="1804403"/>
                </a:lnTo>
                <a:lnTo>
                  <a:pt x="764186" y="1804403"/>
                </a:lnTo>
                <a:lnTo>
                  <a:pt x="789332" y="1790325"/>
                </a:lnTo>
                <a:lnTo>
                  <a:pt x="787394" y="1789163"/>
                </a:lnTo>
                <a:lnTo>
                  <a:pt x="432803" y="1789163"/>
                </a:lnTo>
                <a:lnTo>
                  <a:pt x="420623" y="1776983"/>
                </a:lnTo>
                <a:lnTo>
                  <a:pt x="432803" y="1776983"/>
                </a:lnTo>
                <a:lnTo>
                  <a:pt x="432803" y="27419"/>
                </a:lnTo>
                <a:lnTo>
                  <a:pt x="420623" y="27419"/>
                </a:lnTo>
                <a:lnTo>
                  <a:pt x="408431" y="12192"/>
                </a:lnTo>
                <a:close/>
              </a:path>
              <a:path w="838200" h="1850389">
                <a:moveTo>
                  <a:pt x="813803" y="1804116"/>
                </a:moveTo>
                <a:lnTo>
                  <a:pt x="813334" y="1804403"/>
                </a:lnTo>
                <a:lnTo>
                  <a:pt x="813803" y="1804403"/>
                </a:lnTo>
                <a:lnTo>
                  <a:pt x="813803" y="1804116"/>
                </a:lnTo>
                <a:close/>
              </a:path>
              <a:path w="838200" h="1850389">
                <a:moveTo>
                  <a:pt x="817219" y="1776983"/>
                </a:moveTo>
                <a:lnTo>
                  <a:pt x="813803" y="1776983"/>
                </a:lnTo>
                <a:lnTo>
                  <a:pt x="813803" y="1804116"/>
                </a:lnTo>
                <a:lnTo>
                  <a:pt x="838200" y="1789163"/>
                </a:lnTo>
                <a:lnTo>
                  <a:pt x="817219" y="1776983"/>
                </a:lnTo>
                <a:close/>
              </a:path>
              <a:path w="838200" h="1850389">
                <a:moveTo>
                  <a:pt x="807720" y="1780032"/>
                </a:moveTo>
                <a:lnTo>
                  <a:pt x="789332" y="1790325"/>
                </a:lnTo>
                <a:lnTo>
                  <a:pt x="807720" y="1801355"/>
                </a:lnTo>
                <a:lnTo>
                  <a:pt x="807720" y="1780032"/>
                </a:lnTo>
                <a:close/>
              </a:path>
              <a:path w="838200" h="1850389">
                <a:moveTo>
                  <a:pt x="813803" y="1780032"/>
                </a:moveTo>
                <a:lnTo>
                  <a:pt x="807720" y="1780032"/>
                </a:lnTo>
                <a:lnTo>
                  <a:pt x="807720" y="1801355"/>
                </a:lnTo>
                <a:lnTo>
                  <a:pt x="813803" y="1801355"/>
                </a:lnTo>
                <a:lnTo>
                  <a:pt x="813803" y="1780032"/>
                </a:lnTo>
                <a:close/>
              </a:path>
              <a:path w="838200" h="1850389">
                <a:moveTo>
                  <a:pt x="737603" y="1731251"/>
                </a:moveTo>
                <a:lnTo>
                  <a:pt x="731520" y="1734312"/>
                </a:lnTo>
                <a:lnTo>
                  <a:pt x="728472" y="1740408"/>
                </a:lnTo>
                <a:lnTo>
                  <a:pt x="722363" y="1746491"/>
                </a:lnTo>
                <a:lnTo>
                  <a:pt x="725424" y="1752600"/>
                </a:lnTo>
                <a:lnTo>
                  <a:pt x="731520" y="1755648"/>
                </a:lnTo>
                <a:lnTo>
                  <a:pt x="789332" y="1790325"/>
                </a:lnTo>
                <a:lnTo>
                  <a:pt x="807720" y="1780032"/>
                </a:lnTo>
                <a:lnTo>
                  <a:pt x="813803" y="1780032"/>
                </a:lnTo>
                <a:lnTo>
                  <a:pt x="813803" y="1776983"/>
                </a:lnTo>
                <a:lnTo>
                  <a:pt x="817219" y="1776983"/>
                </a:lnTo>
                <a:lnTo>
                  <a:pt x="743712" y="1734312"/>
                </a:lnTo>
                <a:lnTo>
                  <a:pt x="737603" y="1731251"/>
                </a:lnTo>
                <a:close/>
              </a:path>
              <a:path w="838200" h="1850389">
                <a:moveTo>
                  <a:pt x="432803" y="1776983"/>
                </a:moveTo>
                <a:lnTo>
                  <a:pt x="420623" y="1776983"/>
                </a:lnTo>
                <a:lnTo>
                  <a:pt x="432803" y="1789163"/>
                </a:lnTo>
                <a:lnTo>
                  <a:pt x="432803" y="1776983"/>
                </a:lnTo>
                <a:close/>
              </a:path>
              <a:path w="838200" h="1850389">
                <a:moveTo>
                  <a:pt x="767089" y="1776983"/>
                </a:moveTo>
                <a:lnTo>
                  <a:pt x="432803" y="1776983"/>
                </a:lnTo>
                <a:lnTo>
                  <a:pt x="432803" y="1789163"/>
                </a:lnTo>
                <a:lnTo>
                  <a:pt x="787394" y="1789163"/>
                </a:lnTo>
                <a:lnTo>
                  <a:pt x="767089" y="1776983"/>
                </a:lnTo>
                <a:close/>
              </a:path>
              <a:path w="838200" h="1850389">
                <a:moveTo>
                  <a:pt x="426720" y="0"/>
                </a:moveTo>
                <a:lnTo>
                  <a:pt x="0" y="0"/>
                </a:lnTo>
                <a:lnTo>
                  <a:pt x="0" y="27419"/>
                </a:lnTo>
                <a:lnTo>
                  <a:pt x="408431" y="27419"/>
                </a:lnTo>
                <a:lnTo>
                  <a:pt x="408431" y="12192"/>
                </a:lnTo>
                <a:lnTo>
                  <a:pt x="432803" y="12192"/>
                </a:lnTo>
                <a:lnTo>
                  <a:pt x="432803" y="6096"/>
                </a:lnTo>
                <a:lnTo>
                  <a:pt x="426720" y="0"/>
                </a:lnTo>
                <a:close/>
              </a:path>
              <a:path w="838200" h="1850389">
                <a:moveTo>
                  <a:pt x="432803" y="12192"/>
                </a:moveTo>
                <a:lnTo>
                  <a:pt x="408431" y="12192"/>
                </a:lnTo>
                <a:lnTo>
                  <a:pt x="420623" y="27419"/>
                </a:lnTo>
                <a:lnTo>
                  <a:pt x="432803" y="27419"/>
                </a:lnTo>
                <a:lnTo>
                  <a:pt x="432803" y="12192"/>
                </a:lnTo>
                <a:close/>
              </a:path>
            </a:pathLst>
          </a:custGeom>
          <a:solidFill>
            <a:srgbClr val="BF4F4C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32" name="object 26"/>
          <p:cNvSpPr/>
          <p:nvPr/>
        </p:nvSpPr>
        <p:spPr>
          <a:xfrm>
            <a:off x="3965421" y="2517715"/>
            <a:ext cx="628650" cy="1387792"/>
          </a:xfrm>
          <a:custGeom>
            <a:avLst/>
            <a:gdLst/>
            <a:ahLst/>
            <a:cxnLst/>
            <a:rect l="l" t="t" r="r" b="b"/>
            <a:pathLst>
              <a:path w="838200" h="1850389">
                <a:moveTo>
                  <a:pt x="789332" y="1790325"/>
                </a:moveTo>
                <a:lnTo>
                  <a:pt x="731520" y="1822691"/>
                </a:lnTo>
                <a:lnTo>
                  <a:pt x="725424" y="1828800"/>
                </a:lnTo>
                <a:lnTo>
                  <a:pt x="722363" y="1834895"/>
                </a:lnTo>
                <a:lnTo>
                  <a:pt x="728472" y="1840979"/>
                </a:lnTo>
                <a:lnTo>
                  <a:pt x="731520" y="1847075"/>
                </a:lnTo>
                <a:lnTo>
                  <a:pt x="737603" y="1850136"/>
                </a:lnTo>
                <a:lnTo>
                  <a:pt x="743712" y="1847075"/>
                </a:lnTo>
                <a:lnTo>
                  <a:pt x="813803" y="1804116"/>
                </a:lnTo>
                <a:lnTo>
                  <a:pt x="813803" y="1801355"/>
                </a:lnTo>
                <a:lnTo>
                  <a:pt x="807720" y="1801355"/>
                </a:lnTo>
                <a:lnTo>
                  <a:pt x="789332" y="1790325"/>
                </a:lnTo>
                <a:close/>
              </a:path>
              <a:path w="838200" h="1850389">
                <a:moveTo>
                  <a:pt x="408431" y="12192"/>
                </a:moveTo>
                <a:lnTo>
                  <a:pt x="408431" y="1798320"/>
                </a:lnTo>
                <a:lnTo>
                  <a:pt x="414515" y="1804403"/>
                </a:lnTo>
                <a:lnTo>
                  <a:pt x="764186" y="1804403"/>
                </a:lnTo>
                <a:lnTo>
                  <a:pt x="789332" y="1790325"/>
                </a:lnTo>
                <a:lnTo>
                  <a:pt x="787394" y="1789163"/>
                </a:lnTo>
                <a:lnTo>
                  <a:pt x="432803" y="1789163"/>
                </a:lnTo>
                <a:lnTo>
                  <a:pt x="420623" y="1776983"/>
                </a:lnTo>
                <a:lnTo>
                  <a:pt x="432803" y="1776983"/>
                </a:lnTo>
                <a:lnTo>
                  <a:pt x="432803" y="27419"/>
                </a:lnTo>
                <a:lnTo>
                  <a:pt x="420623" y="27419"/>
                </a:lnTo>
                <a:lnTo>
                  <a:pt x="408431" y="12192"/>
                </a:lnTo>
                <a:close/>
              </a:path>
              <a:path w="838200" h="1850389">
                <a:moveTo>
                  <a:pt x="813803" y="1804116"/>
                </a:moveTo>
                <a:lnTo>
                  <a:pt x="813334" y="1804403"/>
                </a:lnTo>
                <a:lnTo>
                  <a:pt x="813803" y="1804403"/>
                </a:lnTo>
                <a:lnTo>
                  <a:pt x="813803" y="1804116"/>
                </a:lnTo>
                <a:close/>
              </a:path>
              <a:path w="838200" h="1850389">
                <a:moveTo>
                  <a:pt x="817219" y="1776983"/>
                </a:moveTo>
                <a:lnTo>
                  <a:pt x="813803" y="1776983"/>
                </a:lnTo>
                <a:lnTo>
                  <a:pt x="813803" y="1804116"/>
                </a:lnTo>
                <a:lnTo>
                  <a:pt x="838200" y="1789163"/>
                </a:lnTo>
                <a:lnTo>
                  <a:pt x="817219" y="1776983"/>
                </a:lnTo>
                <a:close/>
              </a:path>
              <a:path w="838200" h="1850389">
                <a:moveTo>
                  <a:pt x="807720" y="1780032"/>
                </a:moveTo>
                <a:lnTo>
                  <a:pt x="789332" y="1790325"/>
                </a:lnTo>
                <a:lnTo>
                  <a:pt x="807720" y="1801355"/>
                </a:lnTo>
                <a:lnTo>
                  <a:pt x="807720" y="1780032"/>
                </a:lnTo>
                <a:close/>
              </a:path>
              <a:path w="838200" h="1850389">
                <a:moveTo>
                  <a:pt x="813803" y="1780032"/>
                </a:moveTo>
                <a:lnTo>
                  <a:pt x="807720" y="1780032"/>
                </a:lnTo>
                <a:lnTo>
                  <a:pt x="807720" y="1801355"/>
                </a:lnTo>
                <a:lnTo>
                  <a:pt x="813803" y="1801355"/>
                </a:lnTo>
                <a:lnTo>
                  <a:pt x="813803" y="1780032"/>
                </a:lnTo>
                <a:close/>
              </a:path>
              <a:path w="838200" h="1850389">
                <a:moveTo>
                  <a:pt x="737603" y="1731251"/>
                </a:moveTo>
                <a:lnTo>
                  <a:pt x="731520" y="1734312"/>
                </a:lnTo>
                <a:lnTo>
                  <a:pt x="728472" y="1740408"/>
                </a:lnTo>
                <a:lnTo>
                  <a:pt x="722363" y="1746491"/>
                </a:lnTo>
                <a:lnTo>
                  <a:pt x="725424" y="1752600"/>
                </a:lnTo>
                <a:lnTo>
                  <a:pt x="731520" y="1755648"/>
                </a:lnTo>
                <a:lnTo>
                  <a:pt x="789332" y="1790325"/>
                </a:lnTo>
                <a:lnTo>
                  <a:pt x="807720" y="1780032"/>
                </a:lnTo>
                <a:lnTo>
                  <a:pt x="813803" y="1780032"/>
                </a:lnTo>
                <a:lnTo>
                  <a:pt x="813803" y="1776983"/>
                </a:lnTo>
                <a:lnTo>
                  <a:pt x="817219" y="1776983"/>
                </a:lnTo>
                <a:lnTo>
                  <a:pt x="743712" y="1734312"/>
                </a:lnTo>
                <a:lnTo>
                  <a:pt x="737603" y="1731251"/>
                </a:lnTo>
                <a:close/>
              </a:path>
              <a:path w="838200" h="1850389">
                <a:moveTo>
                  <a:pt x="432803" y="1776983"/>
                </a:moveTo>
                <a:lnTo>
                  <a:pt x="420623" y="1776983"/>
                </a:lnTo>
                <a:lnTo>
                  <a:pt x="432803" y="1789163"/>
                </a:lnTo>
                <a:lnTo>
                  <a:pt x="432803" y="1776983"/>
                </a:lnTo>
                <a:close/>
              </a:path>
              <a:path w="838200" h="1850389">
                <a:moveTo>
                  <a:pt x="767089" y="1776983"/>
                </a:moveTo>
                <a:lnTo>
                  <a:pt x="432803" y="1776983"/>
                </a:lnTo>
                <a:lnTo>
                  <a:pt x="432803" y="1789163"/>
                </a:lnTo>
                <a:lnTo>
                  <a:pt x="787394" y="1789163"/>
                </a:lnTo>
                <a:lnTo>
                  <a:pt x="767089" y="1776983"/>
                </a:lnTo>
                <a:close/>
              </a:path>
              <a:path w="838200" h="1850389">
                <a:moveTo>
                  <a:pt x="426720" y="0"/>
                </a:moveTo>
                <a:lnTo>
                  <a:pt x="0" y="0"/>
                </a:lnTo>
                <a:lnTo>
                  <a:pt x="0" y="27419"/>
                </a:lnTo>
                <a:lnTo>
                  <a:pt x="408431" y="27419"/>
                </a:lnTo>
                <a:lnTo>
                  <a:pt x="408431" y="12192"/>
                </a:lnTo>
                <a:lnTo>
                  <a:pt x="432803" y="12192"/>
                </a:lnTo>
                <a:lnTo>
                  <a:pt x="432803" y="6096"/>
                </a:lnTo>
                <a:lnTo>
                  <a:pt x="426720" y="0"/>
                </a:lnTo>
                <a:close/>
              </a:path>
              <a:path w="838200" h="1850389">
                <a:moveTo>
                  <a:pt x="432803" y="12192"/>
                </a:moveTo>
                <a:lnTo>
                  <a:pt x="408431" y="12192"/>
                </a:lnTo>
                <a:lnTo>
                  <a:pt x="420623" y="27419"/>
                </a:lnTo>
                <a:lnTo>
                  <a:pt x="432803" y="27419"/>
                </a:lnTo>
                <a:lnTo>
                  <a:pt x="432803" y="12192"/>
                </a:lnTo>
                <a:close/>
              </a:path>
            </a:pathLst>
          </a:custGeom>
          <a:solidFill>
            <a:srgbClr val="BF4F4C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33" name="object 27"/>
          <p:cNvSpPr/>
          <p:nvPr/>
        </p:nvSpPr>
        <p:spPr>
          <a:xfrm>
            <a:off x="3965421" y="2517715"/>
            <a:ext cx="3388043" cy="228600"/>
          </a:xfrm>
          <a:custGeom>
            <a:avLst/>
            <a:gdLst/>
            <a:ahLst/>
            <a:cxnLst/>
            <a:rect l="l" t="t" r="r" b="b"/>
            <a:pathLst>
              <a:path w="4517390" h="304800">
                <a:moveTo>
                  <a:pt x="4413504" y="188963"/>
                </a:moveTo>
                <a:lnTo>
                  <a:pt x="4401312" y="195072"/>
                </a:lnTo>
                <a:lnTo>
                  <a:pt x="4401312" y="204203"/>
                </a:lnTo>
                <a:lnTo>
                  <a:pt x="4404360" y="210311"/>
                </a:lnTo>
                <a:lnTo>
                  <a:pt x="4459211" y="304800"/>
                </a:lnTo>
                <a:lnTo>
                  <a:pt x="4473377" y="280403"/>
                </a:lnTo>
                <a:lnTo>
                  <a:pt x="4447032" y="280403"/>
                </a:lnTo>
                <a:lnTo>
                  <a:pt x="4447032" y="233701"/>
                </a:lnTo>
                <a:lnTo>
                  <a:pt x="4425683" y="198120"/>
                </a:lnTo>
                <a:lnTo>
                  <a:pt x="4422635" y="192024"/>
                </a:lnTo>
                <a:lnTo>
                  <a:pt x="4413504" y="188963"/>
                </a:lnTo>
                <a:close/>
              </a:path>
              <a:path w="4517390" h="304800">
                <a:moveTo>
                  <a:pt x="4459217" y="254010"/>
                </a:moveTo>
                <a:lnTo>
                  <a:pt x="4447032" y="274320"/>
                </a:lnTo>
                <a:lnTo>
                  <a:pt x="4447032" y="280403"/>
                </a:lnTo>
                <a:lnTo>
                  <a:pt x="4471403" y="280403"/>
                </a:lnTo>
                <a:lnTo>
                  <a:pt x="4471403" y="274320"/>
                </a:lnTo>
                <a:lnTo>
                  <a:pt x="4459217" y="254010"/>
                </a:lnTo>
                <a:close/>
              </a:path>
              <a:path w="4517390" h="304800">
                <a:moveTo>
                  <a:pt x="4504931" y="188963"/>
                </a:moveTo>
                <a:lnTo>
                  <a:pt x="4495787" y="192024"/>
                </a:lnTo>
                <a:lnTo>
                  <a:pt x="4492752" y="198120"/>
                </a:lnTo>
                <a:lnTo>
                  <a:pt x="4471403" y="233701"/>
                </a:lnTo>
                <a:lnTo>
                  <a:pt x="4471403" y="280403"/>
                </a:lnTo>
                <a:lnTo>
                  <a:pt x="4473377" y="280403"/>
                </a:lnTo>
                <a:lnTo>
                  <a:pt x="4514075" y="210311"/>
                </a:lnTo>
                <a:lnTo>
                  <a:pt x="4517136" y="204203"/>
                </a:lnTo>
                <a:lnTo>
                  <a:pt x="4517136" y="195072"/>
                </a:lnTo>
                <a:lnTo>
                  <a:pt x="4504931" y="188963"/>
                </a:lnTo>
                <a:close/>
              </a:path>
              <a:path w="4517390" h="304800">
                <a:moveTo>
                  <a:pt x="4447032" y="233701"/>
                </a:moveTo>
                <a:lnTo>
                  <a:pt x="4447032" y="274320"/>
                </a:lnTo>
                <a:lnTo>
                  <a:pt x="4459217" y="254010"/>
                </a:lnTo>
                <a:lnTo>
                  <a:pt x="4447032" y="233701"/>
                </a:lnTo>
                <a:close/>
              </a:path>
              <a:path w="4517390" h="304800">
                <a:moveTo>
                  <a:pt x="4471403" y="233701"/>
                </a:moveTo>
                <a:lnTo>
                  <a:pt x="4459217" y="254010"/>
                </a:lnTo>
                <a:lnTo>
                  <a:pt x="4471403" y="274320"/>
                </a:lnTo>
                <a:lnTo>
                  <a:pt x="4471403" y="233701"/>
                </a:lnTo>
                <a:close/>
              </a:path>
              <a:path w="4517390" h="304800">
                <a:moveTo>
                  <a:pt x="4447032" y="12192"/>
                </a:moveTo>
                <a:lnTo>
                  <a:pt x="4447032" y="233701"/>
                </a:lnTo>
                <a:lnTo>
                  <a:pt x="4459217" y="254010"/>
                </a:lnTo>
                <a:lnTo>
                  <a:pt x="4471403" y="233701"/>
                </a:lnTo>
                <a:lnTo>
                  <a:pt x="4471403" y="27419"/>
                </a:lnTo>
                <a:lnTo>
                  <a:pt x="4459211" y="27419"/>
                </a:lnTo>
                <a:lnTo>
                  <a:pt x="4447032" y="12192"/>
                </a:lnTo>
                <a:close/>
              </a:path>
              <a:path w="4517390" h="304800">
                <a:moveTo>
                  <a:pt x="4465307" y="0"/>
                </a:moveTo>
                <a:lnTo>
                  <a:pt x="0" y="0"/>
                </a:lnTo>
                <a:lnTo>
                  <a:pt x="0" y="27419"/>
                </a:lnTo>
                <a:lnTo>
                  <a:pt x="4447032" y="27419"/>
                </a:lnTo>
                <a:lnTo>
                  <a:pt x="4447032" y="12192"/>
                </a:lnTo>
                <a:lnTo>
                  <a:pt x="4471403" y="12192"/>
                </a:lnTo>
                <a:lnTo>
                  <a:pt x="4471403" y="6096"/>
                </a:lnTo>
                <a:lnTo>
                  <a:pt x="4465307" y="0"/>
                </a:lnTo>
                <a:close/>
              </a:path>
              <a:path w="4517390" h="304800">
                <a:moveTo>
                  <a:pt x="4471403" y="12192"/>
                </a:moveTo>
                <a:lnTo>
                  <a:pt x="4447032" y="12192"/>
                </a:lnTo>
                <a:lnTo>
                  <a:pt x="4459211" y="27419"/>
                </a:lnTo>
                <a:lnTo>
                  <a:pt x="4471403" y="27419"/>
                </a:lnTo>
                <a:lnTo>
                  <a:pt x="4471403" y="12192"/>
                </a:lnTo>
                <a:close/>
              </a:path>
            </a:pathLst>
          </a:custGeom>
          <a:solidFill>
            <a:srgbClr val="BF4F4C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34" name="object 28"/>
          <p:cNvSpPr/>
          <p:nvPr/>
        </p:nvSpPr>
        <p:spPr>
          <a:xfrm>
            <a:off x="3965421" y="2517715"/>
            <a:ext cx="3388043" cy="228600"/>
          </a:xfrm>
          <a:custGeom>
            <a:avLst/>
            <a:gdLst/>
            <a:ahLst/>
            <a:cxnLst/>
            <a:rect l="l" t="t" r="r" b="b"/>
            <a:pathLst>
              <a:path w="4517390" h="304800">
                <a:moveTo>
                  <a:pt x="4413504" y="188963"/>
                </a:moveTo>
                <a:lnTo>
                  <a:pt x="4401312" y="195072"/>
                </a:lnTo>
                <a:lnTo>
                  <a:pt x="4401312" y="204203"/>
                </a:lnTo>
                <a:lnTo>
                  <a:pt x="4404360" y="210311"/>
                </a:lnTo>
                <a:lnTo>
                  <a:pt x="4459211" y="304800"/>
                </a:lnTo>
                <a:lnTo>
                  <a:pt x="4473377" y="280403"/>
                </a:lnTo>
                <a:lnTo>
                  <a:pt x="4447032" y="280403"/>
                </a:lnTo>
                <a:lnTo>
                  <a:pt x="4447032" y="233701"/>
                </a:lnTo>
                <a:lnTo>
                  <a:pt x="4425683" y="198120"/>
                </a:lnTo>
                <a:lnTo>
                  <a:pt x="4422635" y="192024"/>
                </a:lnTo>
                <a:lnTo>
                  <a:pt x="4413504" y="188963"/>
                </a:lnTo>
                <a:close/>
              </a:path>
              <a:path w="4517390" h="304800">
                <a:moveTo>
                  <a:pt x="4459217" y="254010"/>
                </a:moveTo>
                <a:lnTo>
                  <a:pt x="4447032" y="274320"/>
                </a:lnTo>
                <a:lnTo>
                  <a:pt x="4447032" y="280403"/>
                </a:lnTo>
                <a:lnTo>
                  <a:pt x="4471403" y="280403"/>
                </a:lnTo>
                <a:lnTo>
                  <a:pt x="4471403" y="274320"/>
                </a:lnTo>
                <a:lnTo>
                  <a:pt x="4459217" y="254010"/>
                </a:lnTo>
                <a:close/>
              </a:path>
              <a:path w="4517390" h="304800">
                <a:moveTo>
                  <a:pt x="4504931" y="188963"/>
                </a:moveTo>
                <a:lnTo>
                  <a:pt x="4495787" y="192024"/>
                </a:lnTo>
                <a:lnTo>
                  <a:pt x="4492752" y="198120"/>
                </a:lnTo>
                <a:lnTo>
                  <a:pt x="4471403" y="233701"/>
                </a:lnTo>
                <a:lnTo>
                  <a:pt x="4471403" y="280403"/>
                </a:lnTo>
                <a:lnTo>
                  <a:pt x="4473377" y="280403"/>
                </a:lnTo>
                <a:lnTo>
                  <a:pt x="4514075" y="210311"/>
                </a:lnTo>
                <a:lnTo>
                  <a:pt x="4517136" y="204203"/>
                </a:lnTo>
                <a:lnTo>
                  <a:pt x="4517136" y="195072"/>
                </a:lnTo>
                <a:lnTo>
                  <a:pt x="4504931" y="188963"/>
                </a:lnTo>
                <a:close/>
              </a:path>
              <a:path w="4517390" h="304800">
                <a:moveTo>
                  <a:pt x="4447032" y="233701"/>
                </a:moveTo>
                <a:lnTo>
                  <a:pt x="4447032" y="274320"/>
                </a:lnTo>
                <a:lnTo>
                  <a:pt x="4459217" y="254010"/>
                </a:lnTo>
                <a:lnTo>
                  <a:pt x="4447032" y="233701"/>
                </a:lnTo>
                <a:close/>
              </a:path>
              <a:path w="4517390" h="304800">
                <a:moveTo>
                  <a:pt x="4471403" y="233701"/>
                </a:moveTo>
                <a:lnTo>
                  <a:pt x="4459217" y="254010"/>
                </a:lnTo>
                <a:lnTo>
                  <a:pt x="4471403" y="274320"/>
                </a:lnTo>
                <a:lnTo>
                  <a:pt x="4471403" y="233701"/>
                </a:lnTo>
                <a:close/>
              </a:path>
              <a:path w="4517390" h="304800">
                <a:moveTo>
                  <a:pt x="4447032" y="12192"/>
                </a:moveTo>
                <a:lnTo>
                  <a:pt x="4447032" y="233701"/>
                </a:lnTo>
                <a:lnTo>
                  <a:pt x="4459217" y="254010"/>
                </a:lnTo>
                <a:lnTo>
                  <a:pt x="4471403" y="233701"/>
                </a:lnTo>
                <a:lnTo>
                  <a:pt x="4471403" y="27419"/>
                </a:lnTo>
                <a:lnTo>
                  <a:pt x="4459211" y="27419"/>
                </a:lnTo>
                <a:lnTo>
                  <a:pt x="4447032" y="12192"/>
                </a:lnTo>
                <a:close/>
              </a:path>
              <a:path w="4517390" h="304800">
                <a:moveTo>
                  <a:pt x="4465307" y="0"/>
                </a:moveTo>
                <a:lnTo>
                  <a:pt x="0" y="0"/>
                </a:lnTo>
                <a:lnTo>
                  <a:pt x="0" y="27419"/>
                </a:lnTo>
                <a:lnTo>
                  <a:pt x="4447032" y="27419"/>
                </a:lnTo>
                <a:lnTo>
                  <a:pt x="4447032" y="12192"/>
                </a:lnTo>
                <a:lnTo>
                  <a:pt x="4471403" y="12192"/>
                </a:lnTo>
                <a:lnTo>
                  <a:pt x="4471403" y="6096"/>
                </a:lnTo>
                <a:lnTo>
                  <a:pt x="4465307" y="0"/>
                </a:lnTo>
                <a:close/>
              </a:path>
              <a:path w="4517390" h="304800">
                <a:moveTo>
                  <a:pt x="4471403" y="12192"/>
                </a:moveTo>
                <a:lnTo>
                  <a:pt x="4447032" y="12192"/>
                </a:lnTo>
                <a:lnTo>
                  <a:pt x="4459211" y="27419"/>
                </a:lnTo>
                <a:lnTo>
                  <a:pt x="4471403" y="27419"/>
                </a:lnTo>
                <a:lnTo>
                  <a:pt x="4471403" y="12192"/>
                </a:lnTo>
                <a:close/>
              </a:path>
            </a:pathLst>
          </a:custGeom>
          <a:solidFill>
            <a:srgbClr val="BF4F4C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35" name="object 29"/>
          <p:cNvSpPr txBox="1"/>
          <p:nvPr/>
        </p:nvSpPr>
        <p:spPr>
          <a:xfrm>
            <a:off x="4109069" y="3027122"/>
            <a:ext cx="457676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4" dirty="0">
                <a:latin typeface="Arial"/>
                <a:cs typeface="Arial"/>
              </a:rPr>
              <a:t>( 2 Üye</a:t>
            </a:r>
            <a:r>
              <a:rPr sz="900" spc="-6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)</a:t>
            </a:r>
            <a:endParaRPr sz="900">
              <a:latin typeface="Arial"/>
              <a:cs typeface="Arial"/>
            </a:endParaRPr>
          </a:p>
        </p:txBody>
      </p:sp>
      <p:sp>
        <p:nvSpPr>
          <p:cNvPr id="36" name="object 30"/>
          <p:cNvSpPr txBox="1"/>
          <p:nvPr/>
        </p:nvSpPr>
        <p:spPr>
          <a:xfrm>
            <a:off x="4109069" y="3664907"/>
            <a:ext cx="457676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4" dirty="0">
                <a:latin typeface="Arial"/>
                <a:cs typeface="Arial"/>
              </a:rPr>
              <a:t>( 2 Üye</a:t>
            </a:r>
            <a:r>
              <a:rPr sz="900" spc="-6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)</a:t>
            </a:r>
            <a:endParaRPr sz="900">
              <a:latin typeface="Arial"/>
              <a:cs typeface="Arial"/>
            </a:endParaRPr>
          </a:p>
        </p:txBody>
      </p:sp>
      <p:sp>
        <p:nvSpPr>
          <p:cNvPr id="37" name="object 31"/>
          <p:cNvSpPr txBox="1"/>
          <p:nvPr/>
        </p:nvSpPr>
        <p:spPr>
          <a:xfrm>
            <a:off x="4113639" y="4320979"/>
            <a:ext cx="457200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4" dirty="0">
                <a:latin typeface="Arial"/>
                <a:cs typeface="Arial"/>
              </a:rPr>
              <a:t>( 2 Üye</a:t>
            </a:r>
            <a:r>
              <a:rPr sz="900" spc="-6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)</a:t>
            </a:r>
            <a:endParaRPr sz="900">
              <a:latin typeface="Arial"/>
              <a:cs typeface="Arial"/>
            </a:endParaRPr>
          </a:p>
        </p:txBody>
      </p:sp>
      <p:sp>
        <p:nvSpPr>
          <p:cNvPr id="38" name="object 32"/>
          <p:cNvSpPr/>
          <p:nvPr/>
        </p:nvSpPr>
        <p:spPr>
          <a:xfrm>
            <a:off x="2472664" y="3404693"/>
            <a:ext cx="528065" cy="49376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39" name="object 33"/>
          <p:cNvSpPr txBox="1"/>
          <p:nvPr/>
        </p:nvSpPr>
        <p:spPr>
          <a:xfrm>
            <a:off x="2641456" y="3440887"/>
            <a:ext cx="195263" cy="377989"/>
          </a:xfrm>
          <a:prstGeom prst="rect">
            <a:avLst/>
          </a:prstGeom>
        </p:spPr>
        <p:txBody>
          <a:bodyPr vert="horz" wrap="square" lIns="0" tIns="8573" rIns="0" bIns="0" rtlCol="0">
            <a:spAutoFit/>
          </a:bodyPr>
          <a:lstStyle/>
          <a:p>
            <a:pPr marL="9525">
              <a:spcBef>
                <a:spcPts val="68"/>
              </a:spcBef>
            </a:pPr>
            <a:r>
              <a:rPr sz="2400" spc="-4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0" name="object 34"/>
          <p:cNvSpPr/>
          <p:nvPr/>
        </p:nvSpPr>
        <p:spPr>
          <a:xfrm>
            <a:off x="3119601" y="3992195"/>
            <a:ext cx="800100" cy="6675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41" name="object 35"/>
          <p:cNvSpPr/>
          <p:nvPr/>
        </p:nvSpPr>
        <p:spPr>
          <a:xfrm>
            <a:off x="2964162" y="3690443"/>
            <a:ext cx="379476" cy="35432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42" name="object 36"/>
          <p:cNvSpPr txBox="1"/>
          <p:nvPr/>
        </p:nvSpPr>
        <p:spPr>
          <a:xfrm>
            <a:off x="3064366" y="3658057"/>
            <a:ext cx="184784" cy="377989"/>
          </a:xfrm>
          <a:prstGeom prst="rect">
            <a:avLst/>
          </a:prstGeom>
        </p:spPr>
        <p:txBody>
          <a:bodyPr vert="horz" wrap="square" lIns="0" tIns="8573" rIns="0" bIns="0" rtlCol="0">
            <a:spAutoFit/>
          </a:bodyPr>
          <a:lstStyle/>
          <a:p>
            <a:pPr marL="9525">
              <a:spcBef>
                <a:spcPts val="68"/>
              </a:spcBef>
            </a:pPr>
            <a:r>
              <a:rPr sz="2400" spc="-4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3" name="object 37"/>
          <p:cNvSpPr/>
          <p:nvPr/>
        </p:nvSpPr>
        <p:spPr>
          <a:xfrm>
            <a:off x="3398494" y="3717866"/>
            <a:ext cx="6857" cy="20573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44" name="object 38"/>
          <p:cNvSpPr/>
          <p:nvPr/>
        </p:nvSpPr>
        <p:spPr>
          <a:xfrm>
            <a:off x="3478504" y="3717865"/>
            <a:ext cx="427472" cy="196596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45" name="object 39"/>
          <p:cNvSpPr/>
          <p:nvPr/>
        </p:nvSpPr>
        <p:spPr>
          <a:xfrm>
            <a:off x="3391636" y="3434410"/>
            <a:ext cx="521207" cy="482327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46" name="object 40"/>
          <p:cNvSpPr/>
          <p:nvPr/>
        </p:nvSpPr>
        <p:spPr>
          <a:xfrm>
            <a:off x="3391636" y="3434411"/>
            <a:ext cx="521494" cy="482441"/>
          </a:xfrm>
          <a:custGeom>
            <a:avLst/>
            <a:gdLst/>
            <a:ahLst/>
            <a:cxnLst/>
            <a:rect l="l" t="t" r="r" b="b"/>
            <a:pathLst>
              <a:path w="695325" h="643254">
                <a:moveTo>
                  <a:pt x="384048" y="0"/>
                </a:moveTo>
                <a:lnTo>
                  <a:pt x="310896" y="0"/>
                </a:lnTo>
                <a:lnTo>
                  <a:pt x="243840" y="12179"/>
                </a:lnTo>
                <a:lnTo>
                  <a:pt x="182880" y="36576"/>
                </a:lnTo>
                <a:lnTo>
                  <a:pt x="124968" y="73152"/>
                </a:lnTo>
                <a:lnTo>
                  <a:pt x="57912" y="140195"/>
                </a:lnTo>
                <a:lnTo>
                  <a:pt x="27432" y="195072"/>
                </a:lnTo>
                <a:lnTo>
                  <a:pt x="6096" y="256019"/>
                </a:lnTo>
                <a:lnTo>
                  <a:pt x="0" y="289560"/>
                </a:lnTo>
                <a:lnTo>
                  <a:pt x="0" y="353542"/>
                </a:lnTo>
                <a:lnTo>
                  <a:pt x="15240" y="417563"/>
                </a:lnTo>
                <a:lnTo>
                  <a:pt x="57912" y="502894"/>
                </a:lnTo>
                <a:lnTo>
                  <a:pt x="100584" y="548627"/>
                </a:lnTo>
                <a:lnTo>
                  <a:pt x="152400" y="588251"/>
                </a:lnTo>
                <a:lnTo>
                  <a:pt x="213360" y="618718"/>
                </a:lnTo>
                <a:lnTo>
                  <a:pt x="277368" y="637006"/>
                </a:lnTo>
                <a:lnTo>
                  <a:pt x="310896" y="643102"/>
                </a:lnTo>
                <a:lnTo>
                  <a:pt x="384048" y="643102"/>
                </a:lnTo>
                <a:lnTo>
                  <a:pt x="417563" y="637006"/>
                </a:lnTo>
                <a:lnTo>
                  <a:pt x="428712" y="633971"/>
                </a:lnTo>
                <a:lnTo>
                  <a:pt x="347472" y="633971"/>
                </a:lnTo>
                <a:lnTo>
                  <a:pt x="277368" y="627875"/>
                </a:lnTo>
                <a:lnTo>
                  <a:pt x="216408" y="609587"/>
                </a:lnTo>
                <a:lnTo>
                  <a:pt x="131051" y="560806"/>
                </a:lnTo>
                <a:lnTo>
                  <a:pt x="85344" y="521182"/>
                </a:lnTo>
                <a:lnTo>
                  <a:pt x="48768" y="469366"/>
                </a:lnTo>
                <a:lnTo>
                  <a:pt x="24384" y="414502"/>
                </a:lnTo>
                <a:lnTo>
                  <a:pt x="12192" y="353542"/>
                </a:lnTo>
                <a:lnTo>
                  <a:pt x="9144" y="320027"/>
                </a:lnTo>
                <a:lnTo>
                  <a:pt x="15240" y="259067"/>
                </a:lnTo>
                <a:lnTo>
                  <a:pt x="36563" y="198107"/>
                </a:lnTo>
                <a:lnTo>
                  <a:pt x="85344" y="121907"/>
                </a:lnTo>
                <a:lnTo>
                  <a:pt x="109728" y="100584"/>
                </a:lnTo>
                <a:lnTo>
                  <a:pt x="131051" y="79248"/>
                </a:lnTo>
                <a:lnTo>
                  <a:pt x="158496" y="60960"/>
                </a:lnTo>
                <a:lnTo>
                  <a:pt x="185928" y="45707"/>
                </a:lnTo>
                <a:lnTo>
                  <a:pt x="246875" y="21336"/>
                </a:lnTo>
                <a:lnTo>
                  <a:pt x="313944" y="9131"/>
                </a:lnTo>
                <a:lnTo>
                  <a:pt x="434322" y="9131"/>
                </a:lnTo>
                <a:lnTo>
                  <a:pt x="384048" y="0"/>
                </a:lnTo>
                <a:close/>
              </a:path>
              <a:path w="695325" h="643254">
                <a:moveTo>
                  <a:pt x="434322" y="9131"/>
                </a:moveTo>
                <a:lnTo>
                  <a:pt x="381000" y="9131"/>
                </a:lnTo>
                <a:lnTo>
                  <a:pt x="448056" y="21336"/>
                </a:lnTo>
                <a:lnTo>
                  <a:pt x="509016" y="45707"/>
                </a:lnTo>
                <a:lnTo>
                  <a:pt x="563880" y="79248"/>
                </a:lnTo>
                <a:lnTo>
                  <a:pt x="609600" y="121907"/>
                </a:lnTo>
                <a:lnTo>
                  <a:pt x="646163" y="170688"/>
                </a:lnTo>
                <a:lnTo>
                  <a:pt x="670560" y="228600"/>
                </a:lnTo>
                <a:lnTo>
                  <a:pt x="682739" y="289560"/>
                </a:lnTo>
                <a:lnTo>
                  <a:pt x="685800" y="320027"/>
                </a:lnTo>
                <a:lnTo>
                  <a:pt x="679704" y="384035"/>
                </a:lnTo>
                <a:lnTo>
                  <a:pt x="646163" y="469366"/>
                </a:lnTo>
                <a:lnTo>
                  <a:pt x="609600" y="521182"/>
                </a:lnTo>
                <a:lnTo>
                  <a:pt x="585216" y="542518"/>
                </a:lnTo>
                <a:lnTo>
                  <a:pt x="563880" y="563854"/>
                </a:lnTo>
                <a:lnTo>
                  <a:pt x="536448" y="579094"/>
                </a:lnTo>
                <a:lnTo>
                  <a:pt x="509016" y="597382"/>
                </a:lnTo>
                <a:lnTo>
                  <a:pt x="478536" y="609587"/>
                </a:lnTo>
                <a:lnTo>
                  <a:pt x="448056" y="618718"/>
                </a:lnTo>
                <a:lnTo>
                  <a:pt x="414528" y="627875"/>
                </a:lnTo>
                <a:lnTo>
                  <a:pt x="347472" y="633971"/>
                </a:lnTo>
                <a:lnTo>
                  <a:pt x="428712" y="633971"/>
                </a:lnTo>
                <a:lnTo>
                  <a:pt x="481584" y="618718"/>
                </a:lnTo>
                <a:lnTo>
                  <a:pt x="542544" y="588251"/>
                </a:lnTo>
                <a:lnTo>
                  <a:pt x="594360" y="548627"/>
                </a:lnTo>
                <a:lnTo>
                  <a:pt x="637032" y="499859"/>
                </a:lnTo>
                <a:lnTo>
                  <a:pt x="667512" y="444982"/>
                </a:lnTo>
                <a:lnTo>
                  <a:pt x="688848" y="387083"/>
                </a:lnTo>
                <a:lnTo>
                  <a:pt x="694944" y="320027"/>
                </a:lnTo>
                <a:lnTo>
                  <a:pt x="691896" y="286512"/>
                </a:lnTo>
                <a:lnTo>
                  <a:pt x="679704" y="225552"/>
                </a:lnTo>
                <a:lnTo>
                  <a:pt x="652272" y="167627"/>
                </a:lnTo>
                <a:lnTo>
                  <a:pt x="615696" y="115824"/>
                </a:lnTo>
                <a:lnTo>
                  <a:pt x="566928" y="73152"/>
                </a:lnTo>
                <a:lnTo>
                  <a:pt x="542544" y="54864"/>
                </a:lnTo>
                <a:lnTo>
                  <a:pt x="512051" y="36576"/>
                </a:lnTo>
                <a:lnTo>
                  <a:pt x="451104" y="12179"/>
                </a:lnTo>
                <a:lnTo>
                  <a:pt x="434322" y="91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47" name="object 41"/>
          <p:cNvSpPr txBox="1"/>
          <p:nvPr/>
        </p:nvSpPr>
        <p:spPr>
          <a:xfrm>
            <a:off x="3436985" y="3463747"/>
            <a:ext cx="307181" cy="1029449"/>
          </a:xfrm>
          <a:prstGeom prst="rect">
            <a:avLst/>
          </a:prstGeom>
        </p:spPr>
        <p:txBody>
          <a:bodyPr vert="horz" wrap="square" lIns="0" tIns="8573" rIns="0" bIns="0" rtlCol="0">
            <a:spAutoFit/>
          </a:bodyPr>
          <a:lstStyle/>
          <a:p>
            <a:pPr marL="134779">
              <a:spcBef>
                <a:spcPts val="68"/>
              </a:spcBef>
            </a:pPr>
            <a:r>
              <a:rPr sz="2400" spc="-4" dirty="0">
                <a:latin typeface="Calibri"/>
                <a:cs typeface="Calibri"/>
              </a:rPr>
              <a:t>C</a:t>
            </a:r>
            <a:endParaRPr sz="2400">
              <a:latin typeface="Calibri"/>
              <a:cs typeface="Calibri"/>
            </a:endParaRPr>
          </a:p>
          <a:p>
            <a:pPr marL="9525">
              <a:spcBef>
                <a:spcPts val="2246"/>
              </a:spcBef>
            </a:pPr>
            <a:r>
              <a:rPr sz="2400" spc="-4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8" name="object 42"/>
          <p:cNvSpPr/>
          <p:nvPr/>
        </p:nvSpPr>
        <p:spPr>
          <a:xfrm>
            <a:off x="2472664" y="3939607"/>
            <a:ext cx="635498" cy="80010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49" name="object 43"/>
          <p:cNvSpPr txBox="1"/>
          <p:nvPr/>
        </p:nvSpPr>
        <p:spPr>
          <a:xfrm>
            <a:off x="2687167" y="4128974"/>
            <a:ext cx="206216" cy="377989"/>
          </a:xfrm>
          <a:prstGeom prst="rect">
            <a:avLst/>
          </a:prstGeom>
        </p:spPr>
        <p:txBody>
          <a:bodyPr vert="horz" wrap="square" lIns="0" tIns="8573" rIns="0" bIns="0" rtlCol="0">
            <a:spAutoFit/>
          </a:bodyPr>
          <a:lstStyle/>
          <a:p>
            <a:pPr marL="9525">
              <a:spcBef>
                <a:spcPts val="68"/>
              </a:spcBef>
            </a:pPr>
            <a:r>
              <a:rPr sz="2400" spc="-8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0" name="object 44"/>
          <p:cNvSpPr/>
          <p:nvPr/>
        </p:nvSpPr>
        <p:spPr>
          <a:xfrm>
            <a:off x="2909289" y="4600261"/>
            <a:ext cx="530352" cy="498347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1" name="object 45"/>
          <p:cNvSpPr txBox="1"/>
          <p:nvPr/>
        </p:nvSpPr>
        <p:spPr>
          <a:xfrm>
            <a:off x="3098646" y="4638751"/>
            <a:ext cx="159068" cy="377989"/>
          </a:xfrm>
          <a:prstGeom prst="rect">
            <a:avLst/>
          </a:prstGeom>
        </p:spPr>
        <p:txBody>
          <a:bodyPr vert="horz" wrap="square" lIns="0" tIns="8573" rIns="0" bIns="0" rtlCol="0">
            <a:spAutoFit/>
          </a:bodyPr>
          <a:lstStyle/>
          <a:p>
            <a:pPr marL="9525">
              <a:spcBef>
                <a:spcPts val="68"/>
              </a:spcBef>
            </a:pPr>
            <a:r>
              <a:rPr sz="2400" spc="-8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2" name="object 46"/>
          <p:cNvSpPr txBox="1"/>
          <p:nvPr/>
        </p:nvSpPr>
        <p:spPr>
          <a:xfrm>
            <a:off x="1945027" y="3535487"/>
            <a:ext cx="364202" cy="1442561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algn="ctr">
              <a:lnSpc>
                <a:spcPts val="1406"/>
              </a:lnSpc>
            </a:pPr>
            <a:r>
              <a:rPr lang="tr-TR" sz="1200" b="1" spc="-8" dirty="0">
                <a:solidFill>
                  <a:srgbClr val="BF0000"/>
                </a:solidFill>
                <a:latin typeface="Arial"/>
                <a:cs typeface="Arial"/>
              </a:rPr>
              <a:t>Birim</a:t>
            </a:r>
            <a:endParaRPr sz="12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200" b="1" spc="-8" dirty="0">
                <a:solidFill>
                  <a:srgbClr val="BF0000"/>
                </a:solidFill>
                <a:latin typeface="Arial"/>
                <a:cs typeface="Arial"/>
              </a:rPr>
              <a:t>Ka</a:t>
            </a:r>
            <a:r>
              <a:rPr sz="1200" b="1" dirty="0">
                <a:solidFill>
                  <a:srgbClr val="BF0000"/>
                </a:solidFill>
                <a:latin typeface="Arial"/>
                <a:cs typeface="Arial"/>
              </a:rPr>
              <a:t>li</a:t>
            </a:r>
            <a:r>
              <a:rPr sz="1200" b="1" spc="-8" dirty="0">
                <a:solidFill>
                  <a:srgbClr val="BF0000"/>
                </a:solidFill>
                <a:latin typeface="Arial"/>
                <a:cs typeface="Arial"/>
              </a:rPr>
              <a:t>t</a:t>
            </a:r>
            <a:r>
              <a:rPr sz="1200" b="1" dirty="0">
                <a:solidFill>
                  <a:srgbClr val="BF0000"/>
                </a:solidFill>
                <a:latin typeface="Arial"/>
                <a:cs typeface="Arial"/>
              </a:rPr>
              <a:t>e </a:t>
            </a:r>
            <a:r>
              <a:rPr sz="1200" b="1" spc="-8" dirty="0">
                <a:solidFill>
                  <a:srgbClr val="BF0000"/>
                </a:solidFill>
                <a:latin typeface="Arial"/>
                <a:cs typeface="Arial"/>
              </a:rPr>
              <a:t>K</a:t>
            </a:r>
            <a:r>
              <a:rPr sz="1200" b="1" dirty="0">
                <a:solidFill>
                  <a:srgbClr val="BF0000"/>
                </a:solidFill>
                <a:latin typeface="Arial"/>
                <a:cs typeface="Arial"/>
              </a:rPr>
              <a:t>o</a:t>
            </a:r>
            <a:r>
              <a:rPr sz="1200" b="1" spc="4" dirty="0">
                <a:solidFill>
                  <a:srgbClr val="BF0000"/>
                </a:solidFill>
                <a:latin typeface="Arial"/>
                <a:cs typeface="Arial"/>
              </a:rPr>
              <a:t>m</a:t>
            </a:r>
            <a:r>
              <a:rPr sz="1200" b="1" dirty="0">
                <a:solidFill>
                  <a:srgbClr val="BF0000"/>
                </a:solidFill>
                <a:latin typeface="Arial"/>
                <a:cs typeface="Arial"/>
              </a:rPr>
              <a:t>i</a:t>
            </a:r>
            <a:r>
              <a:rPr sz="1200" b="1" spc="-8" dirty="0">
                <a:solidFill>
                  <a:srgbClr val="BF0000"/>
                </a:solidFill>
                <a:latin typeface="Arial"/>
                <a:cs typeface="Arial"/>
              </a:rPr>
              <a:t>s</a:t>
            </a:r>
            <a:r>
              <a:rPr sz="1200" b="1" spc="-60" dirty="0">
                <a:solidFill>
                  <a:srgbClr val="BF0000"/>
                </a:solidFill>
                <a:latin typeface="Arial"/>
                <a:cs typeface="Arial"/>
              </a:rPr>
              <a:t>y</a:t>
            </a:r>
            <a:r>
              <a:rPr sz="1200" b="1" dirty="0">
                <a:solidFill>
                  <a:srgbClr val="BF0000"/>
                </a:solidFill>
                <a:latin typeface="Arial"/>
                <a:cs typeface="Arial"/>
              </a:rPr>
              <a:t>onl</a:t>
            </a:r>
            <a:r>
              <a:rPr sz="1200" b="1" spc="-8" dirty="0">
                <a:solidFill>
                  <a:srgbClr val="BF0000"/>
                </a:solidFill>
                <a:latin typeface="Arial"/>
                <a:cs typeface="Arial"/>
              </a:rPr>
              <a:t>a</a:t>
            </a:r>
            <a:r>
              <a:rPr sz="1200" b="1" spc="-4" dirty="0">
                <a:solidFill>
                  <a:srgbClr val="BF0000"/>
                </a:solidFill>
                <a:latin typeface="Arial"/>
                <a:cs typeface="Arial"/>
              </a:rPr>
              <a:t>r</a:t>
            </a:r>
            <a:r>
              <a:rPr sz="1200" b="1" dirty="0">
                <a:solidFill>
                  <a:srgbClr val="BF0000"/>
                </a:solidFill>
                <a:latin typeface="Arial"/>
                <a:cs typeface="Arial"/>
              </a:rPr>
              <a:t>ı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3" name="object 47"/>
          <p:cNvSpPr/>
          <p:nvPr/>
        </p:nvSpPr>
        <p:spPr>
          <a:xfrm>
            <a:off x="2401808" y="3267532"/>
            <a:ext cx="1568291" cy="1824514"/>
          </a:xfrm>
          <a:custGeom>
            <a:avLst/>
            <a:gdLst/>
            <a:ahLst/>
            <a:cxnLst/>
            <a:rect l="l" t="t" r="r" b="b"/>
            <a:pathLst>
              <a:path w="2091054" h="2432684">
                <a:moveTo>
                  <a:pt x="350519" y="0"/>
                </a:moveTo>
                <a:lnTo>
                  <a:pt x="313943" y="0"/>
                </a:lnTo>
                <a:lnTo>
                  <a:pt x="280415" y="6083"/>
                </a:lnTo>
                <a:lnTo>
                  <a:pt x="213359" y="27419"/>
                </a:lnTo>
                <a:lnTo>
                  <a:pt x="128015" y="79235"/>
                </a:lnTo>
                <a:lnTo>
                  <a:pt x="79247" y="128016"/>
                </a:lnTo>
                <a:lnTo>
                  <a:pt x="42671" y="182867"/>
                </a:lnTo>
                <a:lnTo>
                  <a:pt x="15239" y="246887"/>
                </a:lnTo>
                <a:lnTo>
                  <a:pt x="0" y="316979"/>
                </a:lnTo>
                <a:lnTo>
                  <a:pt x="0" y="2118347"/>
                </a:lnTo>
                <a:lnTo>
                  <a:pt x="15239" y="2185416"/>
                </a:lnTo>
                <a:lnTo>
                  <a:pt x="42671" y="2249411"/>
                </a:lnTo>
                <a:lnTo>
                  <a:pt x="79247" y="2304275"/>
                </a:lnTo>
                <a:lnTo>
                  <a:pt x="128015" y="2353043"/>
                </a:lnTo>
                <a:lnTo>
                  <a:pt x="182879" y="2389619"/>
                </a:lnTo>
                <a:lnTo>
                  <a:pt x="246887" y="2417051"/>
                </a:lnTo>
                <a:lnTo>
                  <a:pt x="350519" y="2432291"/>
                </a:lnTo>
                <a:lnTo>
                  <a:pt x="350519" y="2423147"/>
                </a:lnTo>
                <a:lnTo>
                  <a:pt x="283463" y="2417051"/>
                </a:lnTo>
                <a:lnTo>
                  <a:pt x="249935" y="2407920"/>
                </a:lnTo>
                <a:lnTo>
                  <a:pt x="216407" y="2395728"/>
                </a:lnTo>
                <a:lnTo>
                  <a:pt x="188975" y="2380475"/>
                </a:lnTo>
                <a:lnTo>
                  <a:pt x="158495" y="2365248"/>
                </a:lnTo>
                <a:lnTo>
                  <a:pt x="109727" y="2322576"/>
                </a:lnTo>
                <a:lnTo>
                  <a:pt x="67055" y="2270747"/>
                </a:lnTo>
                <a:lnTo>
                  <a:pt x="24383" y="2182355"/>
                </a:lnTo>
                <a:lnTo>
                  <a:pt x="9143" y="2115299"/>
                </a:lnTo>
                <a:lnTo>
                  <a:pt x="9143" y="316979"/>
                </a:lnTo>
                <a:lnTo>
                  <a:pt x="24383" y="249923"/>
                </a:lnTo>
                <a:lnTo>
                  <a:pt x="48767" y="188975"/>
                </a:lnTo>
                <a:lnTo>
                  <a:pt x="109727" y="109728"/>
                </a:lnTo>
                <a:lnTo>
                  <a:pt x="158495" y="67043"/>
                </a:lnTo>
                <a:lnTo>
                  <a:pt x="219455" y="36575"/>
                </a:lnTo>
                <a:lnTo>
                  <a:pt x="283463" y="15240"/>
                </a:lnTo>
                <a:lnTo>
                  <a:pt x="350519" y="9131"/>
                </a:lnTo>
                <a:lnTo>
                  <a:pt x="350519" y="0"/>
                </a:lnTo>
                <a:close/>
              </a:path>
              <a:path w="2091054" h="2432684">
                <a:moveTo>
                  <a:pt x="1773923" y="0"/>
                </a:moveTo>
                <a:lnTo>
                  <a:pt x="1740395" y="0"/>
                </a:lnTo>
                <a:lnTo>
                  <a:pt x="1740395" y="9131"/>
                </a:lnTo>
                <a:lnTo>
                  <a:pt x="1807451" y="15240"/>
                </a:lnTo>
                <a:lnTo>
                  <a:pt x="1840979" y="24371"/>
                </a:lnTo>
                <a:lnTo>
                  <a:pt x="1901939" y="51816"/>
                </a:lnTo>
                <a:lnTo>
                  <a:pt x="1956803" y="88379"/>
                </a:lnTo>
                <a:lnTo>
                  <a:pt x="2002523" y="134099"/>
                </a:lnTo>
                <a:lnTo>
                  <a:pt x="2039112" y="188975"/>
                </a:lnTo>
                <a:lnTo>
                  <a:pt x="2066531" y="249923"/>
                </a:lnTo>
                <a:lnTo>
                  <a:pt x="2081771" y="350507"/>
                </a:lnTo>
                <a:lnTo>
                  <a:pt x="2081771" y="2081771"/>
                </a:lnTo>
                <a:lnTo>
                  <a:pt x="2075688" y="2148840"/>
                </a:lnTo>
                <a:lnTo>
                  <a:pt x="2054339" y="2212835"/>
                </a:lnTo>
                <a:lnTo>
                  <a:pt x="2023859" y="2270747"/>
                </a:lnTo>
                <a:lnTo>
                  <a:pt x="1981200" y="2322576"/>
                </a:lnTo>
                <a:lnTo>
                  <a:pt x="1929371" y="2365248"/>
                </a:lnTo>
                <a:lnTo>
                  <a:pt x="1871459" y="2395728"/>
                </a:lnTo>
                <a:lnTo>
                  <a:pt x="1807451" y="2417051"/>
                </a:lnTo>
                <a:lnTo>
                  <a:pt x="1740395" y="2423147"/>
                </a:lnTo>
                <a:lnTo>
                  <a:pt x="1740395" y="2432291"/>
                </a:lnTo>
                <a:lnTo>
                  <a:pt x="1810512" y="2426195"/>
                </a:lnTo>
                <a:lnTo>
                  <a:pt x="1877555" y="2404872"/>
                </a:lnTo>
                <a:lnTo>
                  <a:pt x="1962912" y="2353043"/>
                </a:lnTo>
                <a:lnTo>
                  <a:pt x="2011667" y="2304275"/>
                </a:lnTo>
                <a:lnTo>
                  <a:pt x="2048243" y="2249411"/>
                </a:lnTo>
                <a:lnTo>
                  <a:pt x="2075688" y="2185416"/>
                </a:lnTo>
                <a:lnTo>
                  <a:pt x="2087867" y="2115299"/>
                </a:lnTo>
                <a:lnTo>
                  <a:pt x="2090915" y="2081771"/>
                </a:lnTo>
                <a:lnTo>
                  <a:pt x="2090915" y="350507"/>
                </a:lnTo>
                <a:lnTo>
                  <a:pt x="2087867" y="313931"/>
                </a:lnTo>
                <a:lnTo>
                  <a:pt x="2075688" y="246887"/>
                </a:lnTo>
                <a:lnTo>
                  <a:pt x="2048243" y="182867"/>
                </a:lnTo>
                <a:lnTo>
                  <a:pt x="2011667" y="128016"/>
                </a:lnTo>
                <a:lnTo>
                  <a:pt x="1962912" y="79235"/>
                </a:lnTo>
                <a:lnTo>
                  <a:pt x="1908035" y="42659"/>
                </a:lnTo>
                <a:lnTo>
                  <a:pt x="1844027" y="15240"/>
                </a:lnTo>
                <a:lnTo>
                  <a:pt x="1810512" y="6083"/>
                </a:lnTo>
                <a:lnTo>
                  <a:pt x="1773923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4" name="object 48"/>
          <p:cNvSpPr/>
          <p:nvPr/>
        </p:nvSpPr>
        <p:spPr>
          <a:xfrm>
            <a:off x="1727438" y="1660465"/>
            <a:ext cx="2247128" cy="361188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5" name="object 49"/>
          <p:cNvSpPr txBox="1"/>
          <p:nvPr/>
        </p:nvSpPr>
        <p:spPr>
          <a:xfrm>
            <a:off x="2257399" y="1630366"/>
            <a:ext cx="1594961" cy="377989"/>
          </a:xfrm>
          <a:prstGeom prst="rect">
            <a:avLst/>
          </a:prstGeom>
        </p:spPr>
        <p:txBody>
          <a:bodyPr vert="horz" wrap="square" lIns="0" tIns="8573" rIns="0" bIns="0" rtlCol="0">
            <a:spAutoFit/>
          </a:bodyPr>
          <a:lstStyle/>
          <a:p>
            <a:pPr marL="91440">
              <a:spcBef>
                <a:spcPts val="68"/>
              </a:spcBef>
            </a:pPr>
            <a:r>
              <a:rPr sz="2400" b="1" spc="-45" dirty="0">
                <a:solidFill>
                  <a:srgbClr val="365F91"/>
                </a:solidFill>
                <a:latin typeface="Calibri"/>
                <a:cs typeface="Calibri"/>
              </a:rPr>
              <a:t>SENATO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56" name="object 50"/>
          <p:cNvSpPr/>
          <p:nvPr/>
        </p:nvSpPr>
        <p:spPr>
          <a:xfrm>
            <a:off x="7051522" y="2830897"/>
            <a:ext cx="430321" cy="2096262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7" name="object 51"/>
          <p:cNvSpPr/>
          <p:nvPr/>
        </p:nvSpPr>
        <p:spPr>
          <a:xfrm>
            <a:off x="7513903" y="2830795"/>
            <a:ext cx="51968" cy="2090064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8" name="object 52"/>
          <p:cNvSpPr/>
          <p:nvPr/>
        </p:nvSpPr>
        <p:spPr>
          <a:xfrm>
            <a:off x="7049245" y="2741744"/>
            <a:ext cx="521198" cy="2189987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9" name="object 53"/>
          <p:cNvSpPr/>
          <p:nvPr/>
        </p:nvSpPr>
        <p:spPr>
          <a:xfrm>
            <a:off x="7049245" y="2741743"/>
            <a:ext cx="521494" cy="2190274"/>
          </a:xfrm>
          <a:custGeom>
            <a:avLst/>
            <a:gdLst/>
            <a:ahLst/>
            <a:cxnLst/>
            <a:rect l="l" t="t" r="r" b="b"/>
            <a:pathLst>
              <a:path w="695325" h="2920365">
                <a:moveTo>
                  <a:pt x="600443" y="3047"/>
                </a:moveTo>
                <a:lnTo>
                  <a:pt x="94488" y="3047"/>
                </a:lnTo>
                <a:lnTo>
                  <a:pt x="73152" y="9156"/>
                </a:lnTo>
                <a:lnTo>
                  <a:pt x="73152" y="12204"/>
                </a:lnTo>
                <a:lnTo>
                  <a:pt x="51816" y="21335"/>
                </a:lnTo>
                <a:lnTo>
                  <a:pt x="33528" y="36575"/>
                </a:lnTo>
                <a:lnTo>
                  <a:pt x="21336" y="51828"/>
                </a:lnTo>
                <a:lnTo>
                  <a:pt x="21336" y="54876"/>
                </a:lnTo>
                <a:lnTo>
                  <a:pt x="9144" y="73164"/>
                </a:lnTo>
                <a:lnTo>
                  <a:pt x="3035" y="94487"/>
                </a:lnTo>
                <a:lnTo>
                  <a:pt x="3035" y="97535"/>
                </a:lnTo>
                <a:lnTo>
                  <a:pt x="0" y="109740"/>
                </a:lnTo>
                <a:lnTo>
                  <a:pt x="0" y="2813316"/>
                </a:lnTo>
                <a:lnTo>
                  <a:pt x="3035" y="2825508"/>
                </a:lnTo>
                <a:lnTo>
                  <a:pt x="21336" y="2868180"/>
                </a:lnTo>
                <a:lnTo>
                  <a:pt x="51816" y="2898647"/>
                </a:lnTo>
                <a:lnTo>
                  <a:pt x="94488" y="2916935"/>
                </a:lnTo>
                <a:lnTo>
                  <a:pt x="106680" y="2919983"/>
                </a:lnTo>
                <a:lnTo>
                  <a:pt x="588251" y="2919983"/>
                </a:lnTo>
                <a:lnTo>
                  <a:pt x="600443" y="2916935"/>
                </a:lnTo>
                <a:lnTo>
                  <a:pt x="621779" y="2910839"/>
                </a:lnTo>
                <a:lnTo>
                  <a:pt x="106680" y="2910839"/>
                </a:lnTo>
                <a:lnTo>
                  <a:pt x="97536" y="2907804"/>
                </a:lnTo>
                <a:lnTo>
                  <a:pt x="76200" y="2901708"/>
                </a:lnTo>
                <a:lnTo>
                  <a:pt x="57912" y="2892551"/>
                </a:lnTo>
                <a:lnTo>
                  <a:pt x="43271" y="2880359"/>
                </a:lnTo>
                <a:lnTo>
                  <a:pt x="42659" y="2880359"/>
                </a:lnTo>
                <a:lnTo>
                  <a:pt x="39611" y="2877311"/>
                </a:lnTo>
                <a:lnTo>
                  <a:pt x="40121" y="2877311"/>
                </a:lnTo>
                <a:lnTo>
                  <a:pt x="27432" y="2862071"/>
                </a:lnTo>
                <a:lnTo>
                  <a:pt x="18288" y="2843783"/>
                </a:lnTo>
                <a:lnTo>
                  <a:pt x="12192" y="2822447"/>
                </a:lnTo>
                <a:lnTo>
                  <a:pt x="9144" y="2813316"/>
                </a:lnTo>
                <a:lnTo>
                  <a:pt x="9144" y="109740"/>
                </a:lnTo>
                <a:lnTo>
                  <a:pt x="12192" y="97535"/>
                </a:lnTo>
                <a:lnTo>
                  <a:pt x="18288" y="76199"/>
                </a:lnTo>
                <a:lnTo>
                  <a:pt x="19594" y="76199"/>
                </a:lnTo>
                <a:lnTo>
                  <a:pt x="27432" y="57911"/>
                </a:lnTo>
                <a:lnTo>
                  <a:pt x="42659" y="42671"/>
                </a:lnTo>
                <a:lnTo>
                  <a:pt x="39611" y="42671"/>
                </a:lnTo>
                <a:lnTo>
                  <a:pt x="76200" y="18287"/>
                </a:lnTo>
                <a:lnTo>
                  <a:pt x="97536" y="12204"/>
                </a:lnTo>
                <a:lnTo>
                  <a:pt x="621779" y="12204"/>
                </a:lnTo>
                <a:lnTo>
                  <a:pt x="621779" y="9156"/>
                </a:lnTo>
                <a:lnTo>
                  <a:pt x="600443" y="3047"/>
                </a:lnTo>
                <a:close/>
              </a:path>
              <a:path w="695325" h="2920365">
                <a:moveTo>
                  <a:pt x="653644" y="2878697"/>
                </a:moveTo>
                <a:lnTo>
                  <a:pt x="637019" y="2892551"/>
                </a:lnTo>
                <a:lnTo>
                  <a:pt x="618731" y="2901708"/>
                </a:lnTo>
                <a:lnTo>
                  <a:pt x="597395" y="2907804"/>
                </a:lnTo>
                <a:lnTo>
                  <a:pt x="588251" y="2910839"/>
                </a:lnTo>
                <a:lnTo>
                  <a:pt x="621779" y="2910839"/>
                </a:lnTo>
                <a:lnTo>
                  <a:pt x="643115" y="2898647"/>
                </a:lnTo>
                <a:lnTo>
                  <a:pt x="661403" y="2886468"/>
                </a:lnTo>
                <a:lnTo>
                  <a:pt x="665475" y="2880359"/>
                </a:lnTo>
                <a:lnTo>
                  <a:pt x="652259" y="2880359"/>
                </a:lnTo>
                <a:lnTo>
                  <a:pt x="653644" y="2878697"/>
                </a:lnTo>
                <a:close/>
              </a:path>
              <a:path w="695325" h="2920365">
                <a:moveTo>
                  <a:pt x="39611" y="2877311"/>
                </a:moveTo>
                <a:lnTo>
                  <a:pt x="42659" y="2880359"/>
                </a:lnTo>
                <a:lnTo>
                  <a:pt x="41275" y="2878697"/>
                </a:lnTo>
                <a:lnTo>
                  <a:pt x="39611" y="2877311"/>
                </a:lnTo>
                <a:close/>
              </a:path>
              <a:path w="695325" h="2920365">
                <a:moveTo>
                  <a:pt x="41275" y="2878697"/>
                </a:moveTo>
                <a:lnTo>
                  <a:pt x="42659" y="2880359"/>
                </a:lnTo>
                <a:lnTo>
                  <a:pt x="43271" y="2880359"/>
                </a:lnTo>
                <a:lnTo>
                  <a:pt x="41275" y="2878697"/>
                </a:lnTo>
                <a:close/>
              </a:path>
              <a:path w="695325" h="2920365">
                <a:moveTo>
                  <a:pt x="655307" y="2877311"/>
                </a:moveTo>
                <a:lnTo>
                  <a:pt x="653644" y="2878697"/>
                </a:lnTo>
                <a:lnTo>
                  <a:pt x="652259" y="2880359"/>
                </a:lnTo>
                <a:lnTo>
                  <a:pt x="655307" y="2877311"/>
                </a:lnTo>
                <a:close/>
              </a:path>
              <a:path w="695325" h="2920365">
                <a:moveTo>
                  <a:pt x="667507" y="2877311"/>
                </a:moveTo>
                <a:lnTo>
                  <a:pt x="655307" y="2877311"/>
                </a:lnTo>
                <a:lnTo>
                  <a:pt x="652259" y="2880359"/>
                </a:lnTo>
                <a:lnTo>
                  <a:pt x="665475" y="2880359"/>
                </a:lnTo>
                <a:lnTo>
                  <a:pt x="667507" y="2877311"/>
                </a:lnTo>
                <a:close/>
              </a:path>
              <a:path w="695325" h="2920365">
                <a:moveTo>
                  <a:pt x="40121" y="2877311"/>
                </a:moveTo>
                <a:lnTo>
                  <a:pt x="39611" y="2877311"/>
                </a:lnTo>
                <a:lnTo>
                  <a:pt x="41275" y="2878697"/>
                </a:lnTo>
                <a:lnTo>
                  <a:pt x="40121" y="2877311"/>
                </a:lnTo>
                <a:close/>
              </a:path>
              <a:path w="695325" h="2920365">
                <a:moveTo>
                  <a:pt x="686655" y="76199"/>
                </a:moveTo>
                <a:lnTo>
                  <a:pt x="676643" y="76199"/>
                </a:lnTo>
                <a:lnTo>
                  <a:pt x="682739" y="97535"/>
                </a:lnTo>
                <a:lnTo>
                  <a:pt x="685787" y="109740"/>
                </a:lnTo>
                <a:lnTo>
                  <a:pt x="685787" y="2813316"/>
                </a:lnTo>
                <a:lnTo>
                  <a:pt x="682739" y="2822447"/>
                </a:lnTo>
                <a:lnTo>
                  <a:pt x="676643" y="2843783"/>
                </a:lnTo>
                <a:lnTo>
                  <a:pt x="667499" y="2862071"/>
                </a:lnTo>
                <a:lnTo>
                  <a:pt x="653644" y="2878697"/>
                </a:lnTo>
                <a:lnTo>
                  <a:pt x="655307" y="2877311"/>
                </a:lnTo>
                <a:lnTo>
                  <a:pt x="667507" y="2877311"/>
                </a:lnTo>
                <a:lnTo>
                  <a:pt x="673595" y="2868180"/>
                </a:lnTo>
                <a:lnTo>
                  <a:pt x="685787" y="2846844"/>
                </a:lnTo>
                <a:lnTo>
                  <a:pt x="691883" y="2825508"/>
                </a:lnTo>
                <a:lnTo>
                  <a:pt x="694931" y="2813316"/>
                </a:lnTo>
                <a:lnTo>
                  <a:pt x="694931" y="106692"/>
                </a:lnTo>
                <a:lnTo>
                  <a:pt x="691883" y="97535"/>
                </a:lnTo>
                <a:lnTo>
                  <a:pt x="691883" y="94487"/>
                </a:lnTo>
                <a:lnTo>
                  <a:pt x="686655" y="76199"/>
                </a:lnTo>
                <a:close/>
              </a:path>
              <a:path w="695325" h="2920365">
                <a:moveTo>
                  <a:pt x="19594" y="76199"/>
                </a:moveTo>
                <a:lnTo>
                  <a:pt x="18288" y="76199"/>
                </a:lnTo>
                <a:lnTo>
                  <a:pt x="18288" y="79247"/>
                </a:lnTo>
                <a:lnTo>
                  <a:pt x="19594" y="76199"/>
                </a:lnTo>
                <a:close/>
              </a:path>
              <a:path w="695325" h="2920365">
                <a:moveTo>
                  <a:pt x="621779" y="12204"/>
                </a:moveTo>
                <a:lnTo>
                  <a:pt x="597395" y="12204"/>
                </a:lnTo>
                <a:lnTo>
                  <a:pt x="618731" y="18287"/>
                </a:lnTo>
                <a:lnTo>
                  <a:pt x="655307" y="42671"/>
                </a:lnTo>
                <a:lnTo>
                  <a:pt x="652259" y="42671"/>
                </a:lnTo>
                <a:lnTo>
                  <a:pt x="667499" y="57911"/>
                </a:lnTo>
                <a:lnTo>
                  <a:pt x="676643" y="79247"/>
                </a:lnTo>
                <a:lnTo>
                  <a:pt x="676643" y="76199"/>
                </a:lnTo>
                <a:lnTo>
                  <a:pt x="686655" y="76199"/>
                </a:lnTo>
                <a:lnTo>
                  <a:pt x="685787" y="73164"/>
                </a:lnTo>
                <a:lnTo>
                  <a:pt x="673595" y="54876"/>
                </a:lnTo>
                <a:lnTo>
                  <a:pt x="673595" y="51828"/>
                </a:lnTo>
                <a:lnTo>
                  <a:pt x="661403" y="36575"/>
                </a:lnTo>
                <a:lnTo>
                  <a:pt x="643115" y="21335"/>
                </a:lnTo>
                <a:lnTo>
                  <a:pt x="621779" y="12204"/>
                </a:lnTo>
                <a:close/>
              </a:path>
              <a:path w="695325" h="2920365">
                <a:moveTo>
                  <a:pt x="576059" y="0"/>
                </a:moveTo>
                <a:lnTo>
                  <a:pt x="118859" y="0"/>
                </a:lnTo>
                <a:lnTo>
                  <a:pt x="106680" y="3047"/>
                </a:lnTo>
                <a:lnTo>
                  <a:pt x="588251" y="3047"/>
                </a:lnTo>
                <a:lnTo>
                  <a:pt x="576059" y="0"/>
                </a:lnTo>
                <a:close/>
              </a:path>
            </a:pathLst>
          </a:custGeom>
          <a:solidFill>
            <a:srgbClr val="45A9C4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60" name="object 54"/>
          <p:cNvSpPr txBox="1"/>
          <p:nvPr/>
        </p:nvSpPr>
        <p:spPr>
          <a:xfrm>
            <a:off x="7099082" y="2834922"/>
            <a:ext cx="403957" cy="2003584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953" algn="ctr">
              <a:lnSpc>
                <a:spcPts val="1796"/>
              </a:lnSpc>
            </a:pPr>
            <a:r>
              <a:rPr sz="1500" b="1" spc="-8" dirty="0">
                <a:solidFill>
                  <a:srgbClr val="205867"/>
                </a:solidFill>
                <a:latin typeface="Calibri"/>
                <a:cs typeface="Calibri"/>
              </a:rPr>
              <a:t>S</a:t>
            </a:r>
            <a:r>
              <a:rPr sz="1500" b="1" dirty="0">
                <a:solidFill>
                  <a:srgbClr val="205867"/>
                </a:solidFill>
                <a:latin typeface="Calibri"/>
                <a:cs typeface="Calibri"/>
              </a:rPr>
              <a:t>t</a:t>
            </a:r>
            <a:r>
              <a:rPr sz="1500" b="1" spc="-30" dirty="0">
                <a:solidFill>
                  <a:srgbClr val="205867"/>
                </a:solidFill>
                <a:latin typeface="Calibri"/>
                <a:cs typeface="Calibri"/>
              </a:rPr>
              <a:t>r</a:t>
            </a:r>
            <a:r>
              <a:rPr sz="1500" b="1" spc="-19" dirty="0">
                <a:solidFill>
                  <a:srgbClr val="205867"/>
                </a:solidFill>
                <a:latin typeface="Calibri"/>
                <a:cs typeface="Calibri"/>
              </a:rPr>
              <a:t>a</a:t>
            </a:r>
            <a:r>
              <a:rPr sz="1500" b="1" spc="-15" dirty="0">
                <a:solidFill>
                  <a:srgbClr val="205867"/>
                </a:solidFill>
                <a:latin typeface="Calibri"/>
                <a:cs typeface="Calibri"/>
              </a:rPr>
              <a:t>t</a:t>
            </a:r>
            <a:r>
              <a:rPr sz="1500" b="1" dirty="0">
                <a:solidFill>
                  <a:srgbClr val="205867"/>
                </a:solidFill>
                <a:latin typeface="Calibri"/>
                <a:cs typeface="Calibri"/>
              </a:rPr>
              <a:t>e</a:t>
            </a:r>
            <a:r>
              <a:rPr sz="1500" b="1" spc="-4" dirty="0">
                <a:solidFill>
                  <a:srgbClr val="205867"/>
                </a:solidFill>
                <a:latin typeface="Calibri"/>
                <a:cs typeface="Calibri"/>
              </a:rPr>
              <a:t>j</a:t>
            </a:r>
            <a:r>
              <a:rPr sz="1500" b="1" spc="-8" dirty="0">
                <a:solidFill>
                  <a:srgbClr val="205867"/>
                </a:solidFill>
                <a:latin typeface="Calibri"/>
                <a:cs typeface="Calibri"/>
              </a:rPr>
              <a:t>i</a:t>
            </a:r>
            <a:r>
              <a:rPr sz="1500" b="1" dirty="0">
                <a:solidFill>
                  <a:srgbClr val="205867"/>
                </a:solidFill>
                <a:latin typeface="Calibri"/>
                <a:cs typeface="Calibri"/>
              </a:rPr>
              <a:t>k</a:t>
            </a:r>
            <a:r>
              <a:rPr sz="1500" b="1" spc="19" dirty="0">
                <a:solidFill>
                  <a:srgbClr val="205867"/>
                </a:solidFill>
                <a:latin typeface="Calibri"/>
                <a:cs typeface="Calibri"/>
              </a:rPr>
              <a:t> </a:t>
            </a:r>
            <a:r>
              <a:rPr sz="1500" b="1" spc="-4" dirty="0">
                <a:solidFill>
                  <a:srgbClr val="205867"/>
                </a:solidFill>
                <a:latin typeface="Calibri"/>
                <a:cs typeface="Calibri"/>
              </a:rPr>
              <a:t>P</a:t>
            </a:r>
            <a:r>
              <a:rPr sz="1500" b="1" spc="-8" dirty="0">
                <a:solidFill>
                  <a:srgbClr val="205867"/>
                </a:solidFill>
                <a:latin typeface="Calibri"/>
                <a:cs typeface="Calibri"/>
              </a:rPr>
              <a:t>l</a:t>
            </a:r>
            <a:r>
              <a:rPr sz="1500" b="1" dirty="0">
                <a:solidFill>
                  <a:srgbClr val="205867"/>
                </a:solidFill>
                <a:latin typeface="Calibri"/>
                <a:cs typeface="Calibri"/>
              </a:rPr>
              <a:t>an</a:t>
            </a:r>
            <a:endParaRPr sz="1500" dirty="0">
              <a:latin typeface="Calibri"/>
              <a:cs typeface="Calibri"/>
            </a:endParaRPr>
          </a:p>
          <a:p>
            <a:pPr algn="ctr">
              <a:spcBef>
                <a:spcPts val="34"/>
              </a:spcBef>
            </a:pPr>
            <a:r>
              <a:rPr sz="1125" dirty="0">
                <a:latin typeface="Calibri"/>
                <a:cs typeface="Calibri"/>
              </a:rPr>
              <a:t>İz</a:t>
            </a:r>
            <a:r>
              <a:rPr sz="1125" spc="-11" dirty="0">
                <a:latin typeface="Calibri"/>
                <a:cs typeface="Calibri"/>
              </a:rPr>
              <a:t>l</a:t>
            </a:r>
            <a:r>
              <a:rPr sz="1125" spc="-8" dirty="0">
                <a:latin typeface="Calibri"/>
                <a:cs typeface="Calibri"/>
              </a:rPr>
              <a:t>em</a:t>
            </a:r>
            <a:r>
              <a:rPr sz="1125" dirty="0">
                <a:latin typeface="Calibri"/>
                <a:cs typeface="Calibri"/>
              </a:rPr>
              <a:t>e</a:t>
            </a:r>
            <a:r>
              <a:rPr sz="1125" spc="-11" dirty="0">
                <a:latin typeface="Calibri"/>
                <a:cs typeface="Calibri"/>
              </a:rPr>
              <a:t> </a:t>
            </a:r>
            <a:r>
              <a:rPr sz="1125" spc="-26" dirty="0">
                <a:latin typeface="Calibri"/>
                <a:cs typeface="Calibri"/>
              </a:rPr>
              <a:t>v</a:t>
            </a:r>
            <a:r>
              <a:rPr sz="1125" dirty="0">
                <a:latin typeface="Calibri"/>
                <a:cs typeface="Calibri"/>
              </a:rPr>
              <a:t>e</a:t>
            </a:r>
            <a:r>
              <a:rPr sz="1125" spc="4" dirty="0">
                <a:latin typeface="Calibri"/>
                <a:cs typeface="Calibri"/>
              </a:rPr>
              <a:t> </a:t>
            </a:r>
            <a:r>
              <a:rPr sz="1125" spc="-86" dirty="0">
                <a:latin typeface="Calibri"/>
                <a:cs typeface="Calibri"/>
              </a:rPr>
              <a:t>Y</a:t>
            </a:r>
            <a:r>
              <a:rPr sz="1125" spc="-4" dirty="0">
                <a:latin typeface="Calibri"/>
                <a:cs typeface="Calibri"/>
              </a:rPr>
              <a:t>ön</a:t>
            </a:r>
            <a:r>
              <a:rPr sz="1125" spc="-11" dirty="0">
                <a:latin typeface="Calibri"/>
                <a:cs typeface="Calibri"/>
              </a:rPr>
              <a:t>l</a:t>
            </a:r>
            <a:r>
              <a:rPr sz="1125" spc="-8" dirty="0">
                <a:latin typeface="Calibri"/>
                <a:cs typeface="Calibri"/>
              </a:rPr>
              <a:t>e</a:t>
            </a:r>
            <a:r>
              <a:rPr sz="1125" spc="-4" dirty="0">
                <a:latin typeface="Calibri"/>
                <a:cs typeface="Calibri"/>
              </a:rPr>
              <a:t>nd</a:t>
            </a:r>
            <a:r>
              <a:rPr sz="1125" spc="-11" dirty="0">
                <a:latin typeface="Calibri"/>
                <a:cs typeface="Calibri"/>
              </a:rPr>
              <a:t>i</a:t>
            </a:r>
            <a:r>
              <a:rPr sz="1125" dirty="0">
                <a:latin typeface="Calibri"/>
                <a:cs typeface="Calibri"/>
              </a:rPr>
              <a:t>r</a:t>
            </a:r>
            <a:r>
              <a:rPr sz="1125" spc="-8" dirty="0">
                <a:latin typeface="Calibri"/>
                <a:cs typeface="Calibri"/>
              </a:rPr>
              <a:t>m</a:t>
            </a:r>
            <a:r>
              <a:rPr sz="1125" dirty="0">
                <a:latin typeface="Calibri"/>
                <a:cs typeface="Calibri"/>
              </a:rPr>
              <a:t>e</a:t>
            </a:r>
            <a:r>
              <a:rPr sz="1125" spc="-11" dirty="0">
                <a:latin typeface="Calibri"/>
                <a:cs typeface="Calibri"/>
              </a:rPr>
              <a:t> </a:t>
            </a:r>
            <a:r>
              <a:rPr sz="1125" spc="-15" dirty="0">
                <a:latin typeface="Calibri"/>
                <a:cs typeface="Calibri"/>
              </a:rPr>
              <a:t>K</a:t>
            </a:r>
            <a:r>
              <a:rPr sz="1125" spc="-4" dirty="0">
                <a:latin typeface="Calibri"/>
                <a:cs typeface="Calibri"/>
              </a:rPr>
              <a:t>o</a:t>
            </a:r>
            <a:r>
              <a:rPr sz="1125" spc="-8" dirty="0">
                <a:latin typeface="Calibri"/>
                <a:cs typeface="Calibri"/>
              </a:rPr>
              <a:t>m</a:t>
            </a:r>
            <a:r>
              <a:rPr sz="1125" spc="-11" dirty="0">
                <a:latin typeface="Calibri"/>
                <a:cs typeface="Calibri"/>
              </a:rPr>
              <a:t>i</a:t>
            </a:r>
            <a:r>
              <a:rPr sz="1125" spc="-15" dirty="0">
                <a:latin typeface="Calibri"/>
                <a:cs typeface="Calibri"/>
              </a:rPr>
              <a:t>s</a:t>
            </a:r>
            <a:r>
              <a:rPr sz="1125" spc="-11" dirty="0">
                <a:latin typeface="Calibri"/>
                <a:cs typeface="Calibri"/>
              </a:rPr>
              <a:t>y</a:t>
            </a:r>
            <a:r>
              <a:rPr sz="1125" spc="-4" dirty="0">
                <a:latin typeface="Calibri"/>
                <a:cs typeface="Calibri"/>
              </a:rPr>
              <a:t>on</a:t>
            </a:r>
            <a:r>
              <a:rPr sz="1125" dirty="0">
                <a:latin typeface="Calibri"/>
                <a:cs typeface="Calibri"/>
              </a:rPr>
              <a:t>u</a:t>
            </a:r>
          </a:p>
        </p:txBody>
      </p:sp>
      <p:sp>
        <p:nvSpPr>
          <p:cNvPr id="61" name="object 55"/>
          <p:cNvSpPr/>
          <p:nvPr/>
        </p:nvSpPr>
        <p:spPr>
          <a:xfrm>
            <a:off x="3965421" y="2517715"/>
            <a:ext cx="628650" cy="2016443"/>
          </a:xfrm>
          <a:custGeom>
            <a:avLst/>
            <a:gdLst/>
            <a:ahLst/>
            <a:cxnLst/>
            <a:rect l="l" t="t" r="r" b="b"/>
            <a:pathLst>
              <a:path w="838200" h="2688590">
                <a:moveTo>
                  <a:pt x="789332" y="2628525"/>
                </a:moveTo>
                <a:lnTo>
                  <a:pt x="731520" y="2660891"/>
                </a:lnTo>
                <a:lnTo>
                  <a:pt x="725424" y="2667000"/>
                </a:lnTo>
                <a:lnTo>
                  <a:pt x="722363" y="2673096"/>
                </a:lnTo>
                <a:lnTo>
                  <a:pt x="728472" y="2679179"/>
                </a:lnTo>
                <a:lnTo>
                  <a:pt x="731520" y="2685275"/>
                </a:lnTo>
                <a:lnTo>
                  <a:pt x="737603" y="2688336"/>
                </a:lnTo>
                <a:lnTo>
                  <a:pt x="743712" y="2685275"/>
                </a:lnTo>
                <a:lnTo>
                  <a:pt x="813803" y="2642316"/>
                </a:lnTo>
                <a:lnTo>
                  <a:pt x="813803" y="2639555"/>
                </a:lnTo>
                <a:lnTo>
                  <a:pt x="807720" y="2639555"/>
                </a:lnTo>
                <a:lnTo>
                  <a:pt x="789332" y="2628525"/>
                </a:lnTo>
                <a:close/>
              </a:path>
              <a:path w="838200" h="2688590">
                <a:moveTo>
                  <a:pt x="408431" y="12192"/>
                </a:moveTo>
                <a:lnTo>
                  <a:pt x="408431" y="2636520"/>
                </a:lnTo>
                <a:lnTo>
                  <a:pt x="414515" y="2642603"/>
                </a:lnTo>
                <a:lnTo>
                  <a:pt x="764186" y="2642603"/>
                </a:lnTo>
                <a:lnTo>
                  <a:pt x="789332" y="2628525"/>
                </a:lnTo>
                <a:lnTo>
                  <a:pt x="787394" y="2627363"/>
                </a:lnTo>
                <a:lnTo>
                  <a:pt x="432803" y="2627363"/>
                </a:lnTo>
                <a:lnTo>
                  <a:pt x="420623" y="2615184"/>
                </a:lnTo>
                <a:lnTo>
                  <a:pt x="432803" y="2615184"/>
                </a:lnTo>
                <a:lnTo>
                  <a:pt x="432803" y="27419"/>
                </a:lnTo>
                <a:lnTo>
                  <a:pt x="420623" y="27419"/>
                </a:lnTo>
                <a:lnTo>
                  <a:pt x="408431" y="12192"/>
                </a:lnTo>
                <a:close/>
              </a:path>
              <a:path w="838200" h="2688590">
                <a:moveTo>
                  <a:pt x="813803" y="2642316"/>
                </a:moveTo>
                <a:lnTo>
                  <a:pt x="813334" y="2642603"/>
                </a:lnTo>
                <a:lnTo>
                  <a:pt x="813803" y="2642603"/>
                </a:lnTo>
                <a:lnTo>
                  <a:pt x="813803" y="2642316"/>
                </a:lnTo>
                <a:close/>
              </a:path>
              <a:path w="838200" h="2688590">
                <a:moveTo>
                  <a:pt x="817219" y="2615184"/>
                </a:moveTo>
                <a:lnTo>
                  <a:pt x="813803" y="2615184"/>
                </a:lnTo>
                <a:lnTo>
                  <a:pt x="813803" y="2642316"/>
                </a:lnTo>
                <a:lnTo>
                  <a:pt x="838200" y="2627363"/>
                </a:lnTo>
                <a:lnTo>
                  <a:pt x="817219" y="2615184"/>
                </a:lnTo>
                <a:close/>
              </a:path>
              <a:path w="838200" h="2688590">
                <a:moveTo>
                  <a:pt x="807720" y="2618232"/>
                </a:moveTo>
                <a:lnTo>
                  <a:pt x="789332" y="2628525"/>
                </a:lnTo>
                <a:lnTo>
                  <a:pt x="807720" y="2639555"/>
                </a:lnTo>
                <a:lnTo>
                  <a:pt x="807720" y="2618232"/>
                </a:lnTo>
                <a:close/>
              </a:path>
              <a:path w="838200" h="2688590">
                <a:moveTo>
                  <a:pt x="813803" y="2618232"/>
                </a:moveTo>
                <a:lnTo>
                  <a:pt x="807720" y="2618232"/>
                </a:lnTo>
                <a:lnTo>
                  <a:pt x="807720" y="2639555"/>
                </a:lnTo>
                <a:lnTo>
                  <a:pt x="813803" y="2639555"/>
                </a:lnTo>
                <a:lnTo>
                  <a:pt x="813803" y="2618232"/>
                </a:lnTo>
                <a:close/>
              </a:path>
              <a:path w="838200" h="2688590">
                <a:moveTo>
                  <a:pt x="737603" y="2569451"/>
                </a:moveTo>
                <a:lnTo>
                  <a:pt x="731520" y="2572512"/>
                </a:lnTo>
                <a:lnTo>
                  <a:pt x="728472" y="2578608"/>
                </a:lnTo>
                <a:lnTo>
                  <a:pt x="722363" y="2584691"/>
                </a:lnTo>
                <a:lnTo>
                  <a:pt x="725424" y="2590800"/>
                </a:lnTo>
                <a:lnTo>
                  <a:pt x="731520" y="2593848"/>
                </a:lnTo>
                <a:lnTo>
                  <a:pt x="789332" y="2628525"/>
                </a:lnTo>
                <a:lnTo>
                  <a:pt x="807720" y="2618232"/>
                </a:lnTo>
                <a:lnTo>
                  <a:pt x="813803" y="2618232"/>
                </a:lnTo>
                <a:lnTo>
                  <a:pt x="813803" y="2615184"/>
                </a:lnTo>
                <a:lnTo>
                  <a:pt x="817219" y="2615184"/>
                </a:lnTo>
                <a:lnTo>
                  <a:pt x="743712" y="2572512"/>
                </a:lnTo>
                <a:lnTo>
                  <a:pt x="737603" y="2569451"/>
                </a:lnTo>
                <a:close/>
              </a:path>
              <a:path w="838200" h="2688590">
                <a:moveTo>
                  <a:pt x="432803" y="2615184"/>
                </a:moveTo>
                <a:lnTo>
                  <a:pt x="420623" y="2615184"/>
                </a:lnTo>
                <a:lnTo>
                  <a:pt x="432803" y="2627363"/>
                </a:lnTo>
                <a:lnTo>
                  <a:pt x="432803" y="2615184"/>
                </a:lnTo>
                <a:close/>
              </a:path>
              <a:path w="838200" h="2688590">
                <a:moveTo>
                  <a:pt x="767089" y="2615184"/>
                </a:moveTo>
                <a:lnTo>
                  <a:pt x="432803" y="2615184"/>
                </a:lnTo>
                <a:lnTo>
                  <a:pt x="432803" y="2627363"/>
                </a:lnTo>
                <a:lnTo>
                  <a:pt x="787394" y="2627363"/>
                </a:lnTo>
                <a:lnTo>
                  <a:pt x="767089" y="2615184"/>
                </a:lnTo>
                <a:close/>
              </a:path>
              <a:path w="838200" h="2688590">
                <a:moveTo>
                  <a:pt x="426720" y="0"/>
                </a:moveTo>
                <a:lnTo>
                  <a:pt x="0" y="0"/>
                </a:lnTo>
                <a:lnTo>
                  <a:pt x="0" y="27419"/>
                </a:lnTo>
                <a:lnTo>
                  <a:pt x="408431" y="27419"/>
                </a:lnTo>
                <a:lnTo>
                  <a:pt x="408431" y="12192"/>
                </a:lnTo>
                <a:lnTo>
                  <a:pt x="432803" y="12192"/>
                </a:lnTo>
                <a:lnTo>
                  <a:pt x="432803" y="6096"/>
                </a:lnTo>
                <a:lnTo>
                  <a:pt x="426720" y="0"/>
                </a:lnTo>
                <a:close/>
              </a:path>
              <a:path w="838200" h="2688590">
                <a:moveTo>
                  <a:pt x="432803" y="12192"/>
                </a:moveTo>
                <a:lnTo>
                  <a:pt x="408431" y="12192"/>
                </a:lnTo>
                <a:lnTo>
                  <a:pt x="420623" y="27419"/>
                </a:lnTo>
                <a:lnTo>
                  <a:pt x="432803" y="27419"/>
                </a:lnTo>
                <a:lnTo>
                  <a:pt x="432803" y="12192"/>
                </a:lnTo>
                <a:close/>
              </a:path>
            </a:pathLst>
          </a:custGeom>
          <a:solidFill>
            <a:srgbClr val="BF4F4C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62" name="object 56"/>
          <p:cNvSpPr/>
          <p:nvPr/>
        </p:nvSpPr>
        <p:spPr>
          <a:xfrm>
            <a:off x="3965421" y="2517715"/>
            <a:ext cx="628650" cy="2016443"/>
          </a:xfrm>
          <a:custGeom>
            <a:avLst/>
            <a:gdLst/>
            <a:ahLst/>
            <a:cxnLst/>
            <a:rect l="l" t="t" r="r" b="b"/>
            <a:pathLst>
              <a:path w="838200" h="2688590">
                <a:moveTo>
                  <a:pt x="789332" y="2628525"/>
                </a:moveTo>
                <a:lnTo>
                  <a:pt x="731520" y="2660891"/>
                </a:lnTo>
                <a:lnTo>
                  <a:pt x="725424" y="2667000"/>
                </a:lnTo>
                <a:lnTo>
                  <a:pt x="722363" y="2673096"/>
                </a:lnTo>
                <a:lnTo>
                  <a:pt x="728472" y="2679179"/>
                </a:lnTo>
                <a:lnTo>
                  <a:pt x="731520" y="2685275"/>
                </a:lnTo>
                <a:lnTo>
                  <a:pt x="737603" y="2688336"/>
                </a:lnTo>
                <a:lnTo>
                  <a:pt x="743712" y="2685275"/>
                </a:lnTo>
                <a:lnTo>
                  <a:pt x="813803" y="2642316"/>
                </a:lnTo>
                <a:lnTo>
                  <a:pt x="813803" y="2639555"/>
                </a:lnTo>
                <a:lnTo>
                  <a:pt x="807720" y="2639555"/>
                </a:lnTo>
                <a:lnTo>
                  <a:pt x="789332" y="2628525"/>
                </a:lnTo>
                <a:close/>
              </a:path>
              <a:path w="838200" h="2688590">
                <a:moveTo>
                  <a:pt x="408431" y="12192"/>
                </a:moveTo>
                <a:lnTo>
                  <a:pt x="408431" y="2636520"/>
                </a:lnTo>
                <a:lnTo>
                  <a:pt x="414515" y="2642603"/>
                </a:lnTo>
                <a:lnTo>
                  <a:pt x="764186" y="2642603"/>
                </a:lnTo>
                <a:lnTo>
                  <a:pt x="789332" y="2628525"/>
                </a:lnTo>
                <a:lnTo>
                  <a:pt x="787394" y="2627363"/>
                </a:lnTo>
                <a:lnTo>
                  <a:pt x="432803" y="2627363"/>
                </a:lnTo>
                <a:lnTo>
                  <a:pt x="420623" y="2615184"/>
                </a:lnTo>
                <a:lnTo>
                  <a:pt x="432803" y="2615184"/>
                </a:lnTo>
                <a:lnTo>
                  <a:pt x="432803" y="27419"/>
                </a:lnTo>
                <a:lnTo>
                  <a:pt x="420623" y="27419"/>
                </a:lnTo>
                <a:lnTo>
                  <a:pt x="408431" y="12192"/>
                </a:lnTo>
                <a:close/>
              </a:path>
              <a:path w="838200" h="2688590">
                <a:moveTo>
                  <a:pt x="813803" y="2642316"/>
                </a:moveTo>
                <a:lnTo>
                  <a:pt x="813334" y="2642603"/>
                </a:lnTo>
                <a:lnTo>
                  <a:pt x="813803" y="2642603"/>
                </a:lnTo>
                <a:lnTo>
                  <a:pt x="813803" y="2642316"/>
                </a:lnTo>
                <a:close/>
              </a:path>
              <a:path w="838200" h="2688590">
                <a:moveTo>
                  <a:pt x="817219" y="2615184"/>
                </a:moveTo>
                <a:lnTo>
                  <a:pt x="813803" y="2615184"/>
                </a:lnTo>
                <a:lnTo>
                  <a:pt x="813803" y="2642316"/>
                </a:lnTo>
                <a:lnTo>
                  <a:pt x="838200" y="2627363"/>
                </a:lnTo>
                <a:lnTo>
                  <a:pt x="817219" y="2615184"/>
                </a:lnTo>
                <a:close/>
              </a:path>
              <a:path w="838200" h="2688590">
                <a:moveTo>
                  <a:pt x="807720" y="2618232"/>
                </a:moveTo>
                <a:lnTo>
                  <a:pt x="789332" y="2628525"/>
                </a:lnTo>
                <a:lnTo>
                  <a:pt x="807720" y="2639555"/>
                </a:lnTo>
                <a:lnTo>
                  <a:pt x="807720" y="2618232"/>
                </a:lnTo>
                <a:close/>
              </a:path>
              <a:path w="838200" h="2688590">
                <a:moveTo>
                  <a:pt x="813803" y="2618232"/>
                </a:moveTo>
                <a:lnTo>
                  <a:pt x="807720" y="2618232"/>
                </a:lnTo>
                <a:lnTo>
                  <a:pt x="807720" y="2639555"/>
                </a:lnTo>
                <a:lnTo>
                  <a:pt x="813803" y="2639555"/>
                </a:lnTo>
                <a:lnTo>
                  <a:pt x="813803" y="2618232"/>
                </a:lnTo>
                <a:close/>
              </a:path>
              <a:path w="838200" h="2688590">
                <a:moveTo>
                  <a:pt x="737603" y="2569451"/>
                </a:moveTo>
                <a:lnTo>
                  <a:pt x="731520" y="2572512"/>
                </a:lnTo>
                <a:lnTo>
                  <a:pt x="728472" y="2578608"/>
                </a:lnTo>
                <a:lnTo>
                  <a:pt x="722363" y="2584691"/>
                </a:lnTo>
                <a:lnTo>
                  <a:pt x="725424" y="2590800"/>
                </a:lnTo>
                <a:lnTo>
                  <a:pt x="731520" y="2593848"/>
                </a:lnTo>
                <a:lnTo>
                  <a:pt x="789332" y="2628525"/>
                </a:lnTo>
                <a:lnTo>
                  <a:pt x="807720" y="2618232"/>
                </a:lnTo>
                <a:lnTo>
                  <a:pt x="813803" y="2618232"/>
                </a:lnTo>
                <a:lnTo>
                  <a:pt x="813803" y="2615184"/>
                </a:lnTo>
                <a:lnTo>
                  <a:pt x="817219" y="2615184"/>
                </a:lnTo>
                <a:lnTo>
                  <a:pt x="743712" y="2572512"/>
                </a:lnTo>
                <a:lnTo>
                  <a:pt x="737603" y="2569451"/>
                </a:lnTo>
                <a:close/>
              </a:path>
              <a:path w="838200" h="2688590">
                <a:moveTo>
                  <a:pt x="432803" y="2615184"/>
                </a:moveTo>
                <a:lnTo>
                  <a:pt x="420623" y="2615184"/>
                </a:lnTo>
                <a:lnTo>
                  <a:pt x="432803" y="2627363"/>
                </a:lnTo>
                <a:lnTo>
                  <a:pt x="432803" y="2615184"/>
                </a:lnTo>
                <a:close/>
              </a:path>
              <a:path w="838200" h="2688590">
                <a:moveTo>
                  <a:pt x="767089" y="2615184"/>
                </a:moveTo>
                <a:lnTo>
                  <a:pt x="432803" y="2615184"/>
                </a:lnTo>
                <a:lnTo>
                  <a:pt x="432803" y="2627363"/>
                </a:lnTo>
                <a:lnTo>
                  <a:pt x="787394" y="2627363"/>
                </a:lnTo>
                <a:lnTo>
                  <a:pt x="767089" y="2615184"/>
                </a:lnTo>
                <a:close/>
              </a:path>
              <a:path w="838200" h="2688590">
                <a:moveTo>
                  <a:pt x="426720" y="0"/>
                </a:moveTo>
                <a:lnTo>
                  <a:pt x="0" y="0"/>
                </a:lnTo>
                <a:lnTo>
                  <a:pt x="0" y="27419"/>
                </a:lnTo>
                <a:lnTo>
                  <a:pt x="408431" y="27419"/>
                </a:lnTo>
                <a:lnTo>
                  <a:pt x="408431" y="12192"/>
                </a:lnTo>
                <a:lnTo>
                  <a:pt x="432803" y="12192"/>
                </a:lnTo>
                <a:lnTo>
                  <a:pt x="432803" y="6096"/>
                </a:lnTo>
                <a:lnTo>
                  <a:pt x="426720" y="0"/>
                </a:lnTo>
                <a:close/>
              </a:path>
              <a:path w="838200" h="2688590">
                <a:moveTo>
                  <a:pt x="432803" y="12192"/>
                </a:moveTo>
                <a:lnTo>
                  <a:pt x="408431" y="12192"/>
                </a:lnTo>
                <a:lnTo>
                  <a:pt x="420623" y="27419"/>
                </a:lnTo>
                <a:lnTo>
                  <a:pt x="432803" y="27419"/>
                </a:lnTo>
                <a:lnTo>
                  <a:pt x="432803" y="12192"/>
                </a:lnTo>
                <a:close/>
              </a:path>
            </a:pathLst>
          </a:custGeom>
          <a:solidFill>
            <a:srgbClr val="BF4F4C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63" name="object 57"/>
          <p:cNvSpPr txBox="1"/>
          <p:nvPr/>
        </p:nvSpPr>
        <p:spPr>
          <a:xfrm>
            <a:off x="4408524" y="1630366"/>
            <a:ext cx="3098483" cy="1170513"/>
          </a:xfrm>
          <a:prstGeom prst="rect">
            <a:avLst/>
          </a:prstGeom>
        </p:spPr>
        <p:txBody>
          <a:bodyPr vert="horz" wrap="square" lIns="0" tIns="8573" rIns="0" bIns="0" rtlCol="0">
            <a:spAutoFit/>
          </a:bodyPr>
          <a:lstStyle/>
          <a:p>
            <a:pPr marL="338613">
              <a:spcBef>
                <a:spcPts val="68"/>
              </a:spcBef>
            </a:pPr>
            <a:r>
              <a:rPr sz="2400" b="1" spc="-19" dirty="0">
                <a:solidFill>
                  <a:srgbClr val="4E6127"/>
                </a:solidFill>
                <a:latin typeface="Calibri"/>
                <a:cs typeface="Calibri"/>
              </a:rPr>
              <a:t>YÖNETİM</a:t>
            </a:r>
            <a:r>
              <a:rPr sz="2400" b="1" spc="-23" dirty="0">
                <a:solidFill>
                  <a:srgbClr val="4E6127"/>
                </a:solidFill>
                <a:latin typeface="Calibri"/>
                <a:cs typeface="Calibri"/>
              </a:rPr>
              <a:t> KURULU</a:t>
            </a:r>
            <a:endParaRPr sz="2400" dirty="0">
              <a:latin typeface="Calibri"/>
              <a:cs typeface="Calibri"/>
            </a:endParaRPr>
          </a:p>
          <a:p>
            <a:pPr marL="9525">
              <a:spcBef>
                <a:spcPts val="2085"/>
              </a:spcBef>
            </a:pPr>
            <a:r>
              <a:rPr sz="1500" spc="-8" dirty="0">
                <a:solidFill>
                  <a:srgbClr val="4E6127"/>
                </a:solidFill>
                <a:latin typeface="Arial"/>
                <a:cs typeface="Arial"/>
              </a:rPr>
              <a:t>İzleme ve </a:t>
            </a:r>
            <a:r>
              <a:rPr sz="1500" spc="-11" dirty="0">
                <a:solidFill>
                  <a:srgbClr val="4E6127"/>
                </a:solidFill>
                <a:latin typeface="Arial"/>
                <a:cs typeface="Arial"/>
              </a:rPr>
              <a:t>Yönlendirme</a:t>
            </a:r>
            <a:r>
              <a:rPr sz="1500" spc="68" dirty="0">
                <a:solidFill>
                  <a:srgbClr val="4E6127"/>
                </a:solidFill>
                <a:latin typeface="Arial"/>
                <a:cs typeface="Arial"/>
              </a:rPr>
              <a:t> </a:t>
            </a:r>
            <a:r>
              <a:rPr sz="1500" spc="-11" dirty="0">
                <a:solidFill>
                  <a:srgbClr val="4E6127"/>
                </a:solidFill>
                <a:latin typeface="Arial"/>
                <a:cs typeface="Arial"/>
              </a:rPr>
              <a:t>Komisyonları</a:t>
            </a:r>
            <a:endParaRPr sz="1500" dirty="0">
              <a:latin typeface="Arial"/>
              <a:cs typeface="Arial"/>
            </a:endParaRPr>
          </a:p>
          <a:p>
            <a:pPr marR="372428" algn="r">
              <a:spcBef>
                <a:spcPts val="1193"/>
              </a:spcBef>
            </a:pPr>
            <a:r>
              <a:rPr sz="900" spc="-4" dirty="0">
                <a:latin typeface="Arial"/>
                <a:cs typeface="Arial"/>
              </a:rPr>
              <a:t>( 2 Üye</a:t>
            </a:r>
            <a:r>
              <a:rPr sz="900" spc="-6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)</a:t>
            </a:r>
          </a:p>
        </p:txBody>
      </p:sp>
      <p:sp>
        <p:nvSpPr>
          <p:cNvPr id="64" name="object 58"/>
          <p:cNvSpPr/>
          <p:nvPr/>
        </p:nvSpPr>
        <p:spPr>
          <a:xfrm>
            <a:off x="1793743" y="2926910"/>
            <a:ext cx="685800" cy="505301"/>
          </a:xfrm>
          <a:custGeom>
            <a:avLst/>
            <a:gdLst/>
            <a:ahLst/>
            <a:cxnLst/>
            <a:rect l="l" t="t" r="r" b="b"/>
            <a:pathLst>
              <a:path w="914400" h="673735">
                <a:moveTo>
                  <a:pt x="914371" y="0"/>
                </a:moveTo>
                <a:lnTo>
                  <a:pt x="911358" y="406642"/>
                </a:lnTo>
                <a:lnTo>
                  <a:pt x="914371" y="368807"/>
                </a:lnTo>
                <a:lnTo>
                  <a:pt x="914371" y="0"/>
                </a:lnTo>
                <a:close/>
              </a:path>
              <a:path w="914400" h="673735">
                <a:moveTo>
                  <a:pt x="4379" y="253964"/>
                </a:moveTo>
                <a:lnTo>
                  <a:pt x="3991" y="255529"/>
                </a:lnTo>
                <a:lnTo>
                  <a:pt x="3870" y="257016"/>
                </a:lnTo>
                <a:lnTo>
                  <a:pt x="4379" y="253964"/>
                </a:lnTo>
                <a:close/>
              </a:path>
              <a:path w="914400" h="673735">
                <a:moveTo>
                  <a:pt x="16287" y="207083"/>
                </a:moveTo>
                <a:lnTo>
                  <a:pt x="15589" y="208726"/>
                </a:lnTo>
                <a:lnTo>
                  <a:pt x="15155" y="210478"/>
                </a:lnTo>
                <a:lnTo>
                  <a:pt x="16287" y="207083"/>
                </a:lnTo>
                <a:close/>
              </a:path>
              <a:path w="914400" h="673735">
                <a:moveTo>
                  <a:pt x="37522" y="159592"/>
                </a:moveTo>
                <a:lnTo>
                  <a:pt x="34136" y="165033"/>
                </a:lnTo>
                <a:lnTo>
                  <a:pt x="30396" y="173845"/>
                </a:lnTo>
                <a:lnTo>
                  <a:pt x="37522" y="159592"/>
                </a:lnTo>
                <a:close/>
              </a:path>
              <a:path w="914400" h="673735">
                <a:moveTo>
                  <a:pt x="59838" y="124105"/>
                </a:moveTo>
                <a:lnTo>
                  <a:pt x="58993" y="125089"/>
                </a:lnTo>
                <a:lnTo>
                  <a:pt x="56001" y="129897"/>
                </a:lnTo>
                <a:lnTo>
                  <a:pt x="57882" y="128016"/>
                </a:lnTo>
                <a:lnTo>
                  <a:pt x="59838" y="124105"/>
                </a:lnTo>
                <a:close/>
              </a:path>
              <a:path w="914400" h="673735">
                <a:moveTo>
                  <a:pt x="67165" y="115570"/>
                </a:moveTo>
                <a:lnTo>
                  <a:pt x="66401" y="116461"/>
                </a:lnTo>
                <a:lnTo>
                  <a:pt x="67039" y="115824"/>
                </a:lnTo>
                <a:lnTo>
                  <a:pt x="67165" y="115570"/>
                </a:lnTo>
                <a:close/>
              </a:path>
              <a:path w="914400" h="673735">
                <a:moveTo>
                  <a:pt x="94815" y="84986"/>
                </a:moveTo>
                <a:lnTo>
                  <a:pt x="89518" y="89534"/>
                </a:lnTo>
                <a:lnTo>
                  <a:pt x="84970" y="94832"/>
                </a:lnTo>
                <a:lnTo>
                  <a:pt x="94815" y="84986"/>
                </a:lnTo>
                <a:close/>
              </a:path>
              <a:path w="914400" h="673735">
                <a:moveTo>
                  <a:pt x="116372" y="66479"/>
                </a:moveTo>
                <a:lnTo>
                  <a:pt x="115570" y="67168"/>
                </a:lnTo>
                <a:lnTo>
                  <a:pt x="115794" y="67056"/>
                </a:lnTo>
                <a:lnTo>
                  <a:pt x="116372" y="66479"/>
                </a:lnTo>
                <a:close/>
              </a:path>
              <a:path w="914400" h="673735">
                <a:moveTo>
                  <a:pt x="129881" y="56017"/>
                </a:moveTo>
                <a:lnTo>
                  <a:pt x="125073" y="59009"/>
                </a:lnTo>
                <a:lnTo>
                  <a:pt x="124059" y="59879"/>
                </a:lnTo>
                <a:lnTo>
                  <a:pt x="127986" y="57912"/>
                </a:lnTo>
                <a:lnTo>
                  <a:pt x="129881" y="56017"/>
                </a:lnTo>
                <a:close/>
              </a:path>
              <a:path w="914400" h="673735">
                <a:moveTo>
                  <a:pt x="173914" y="30376"/>
                </a:moveTo>
                <a:lnTo>
                  <a:pt x="165017" y="34152"/>
                </a:lnTo>
                <a:lnTo>
                  <a:pt x="159523" y="37571"/>
                </a:lnTo>
                <a:lnTo>
                  <a:pt x="173914" y="30376"/>
                </a:lnTo>
                <a:close/>
              </a:path>
              <a:path w="914400" h="673735">
                <a:moveTo>
                  <a:pt x="210562" y="15146"/>
                </a:moveTo>
                <a:lnTo>
                  <a:pt x="208710" y="15605"/>
                </a:lnTo>
                <a:lnTo>
                  <a:pt x="206973" y="16343"/>
                </a:lnTo>
                <a:lnTo>
                  <a:pt x="210562" y="15146"/>
                </a:lnTo>
                <a:close/>
              </a:path>
              <a:path w="914400" h="673735">
                <a:moveTo>
                  <a:pt x="257126" y="3876"/>
                </a:moveTo>
                <a:lnTo>
                  <a:pt x="255512" y="4008"/>
                </a:lnTo>
                <a:lnTo>
                  <a:pt x="253816" y="4428"/>
                </a:lnTo>
                <a:lnTo>
                  <a:pt x="257126" y="3876"/>
                </a:lnTo>
                <a:close/>
              </a:path>
              <a:path w="914400" h="673735">
                <a:moveTo>
                  <a:pt x="910533" y="417003"/>
                </a:moveTo>
                <a:lnTo>
                  <a:pt x="910283" y="418758"/>
                </a:lnTo>
                <a:lnTo>
                  <a:pt x="910448" y="418078"/>
                </a:lnTo>
                <a:lnTo>
                  <a:pt x="910533" y="417003"/>
                </a:lnTo>
                <a:close/>
              </a:path>
              <a:path w="914400" h="673735">
                <a:moveTo>
                  <a:pt x="865796" y="533218"/>
                </a:moveTo>
                <a:lnTo>
                  <a:pt x="865615" y="533400"/>
                </a:lnTo>
                <a:lnTo>
                  <a:pt x="865296" y="534035"/>
                </a:lnTo>
                <a:lnTo>
                  <a:pt x="865796" y="533218"/>
                </a:lnTo>
                <a:close/>
              </a:path>
              <a:path w="914400" h="673735">
                <a:moveTo>
                  <a:pt x="861009" y="541041"/>
                </a:moveTo>
                <a:lnTo>
                  <a:pt x="859506" y="542544"/>
                </a:lnTo>
                <a:lnTo>
                  <a:pt x="856959" y="547660"/>
                </a:lnTo>
                <a:lnTo>
                  <a:pt x="861009" y="541041"/>
                </a:lnTo>
                <a:close/>
              </a:path>
              <a:path w="914400" h="673735">
                <a:moveTo>
                  <a:pt x="855582" y="549525"/>
                </a:moveTo>
                <a:lnTo>
                  <a:pt x="853410" y="551688"/>
                </a:lnTo>
                <a:lnTo>
                  <a:pt x="852916" y="552677"/>
                </a:lnTo>
                <a:lnTo>
                  <a:pt x="855582" y="549525"/>
                </a:lnTo>
                <a:close/>
              </a:path>
              <a:path w="914400" h="673735">
                <a:moveTo>
                  <a:pt x="838905" y="569241"/>
                </a:moveTo>
                <a:lnTo>
                  <a:pt x="835122" y="573024"/>
                </a:lnTo>
                <a:lnTo>
                  <a:pt x="834280" y="574709"/>
                </a:lnTo>
                <a:lnTo>
                  <a:pt x="838905" y="569241"/>
                </a:lnTo>
                <a:close/>
              </a:path>
              <a:path w="914400" h="673735">
                <a:moveTo>
                  <a:pt x="819649" y="589907"/>
                </a:moveTo>
                <a:lnTo>
                  <a:pt x="816847" y="591312"/>
                </a:lnTo>
                <a:lnTo>
                  <a:pt x="808877" y="599275"/>
                </a:lnTo>
                <a:lnTo>
                  <a:pt x="819649" y="589907"/>
                </a:lnTo>
                <a:close/>
              </a:path>
              <a:path w="914400" h="673735">
                <a:moveTo>
                  <a:pt x="799041" y="607828"/>
                </a:moveTo>
                <a:lnTo>
                  <a:pt x="795498" y="609600"/>
                </a:lnTo>
                <a:lnTo>
                  <a:pt x="789415" y="615696"/>
                </a:lnTo>
                <a:lnTo>
                  <a:pt x="783306" y="618744"/>
                </a:lnTo>
                <a:lnTo>
                  <a:pt x="781034" y="621026"/>
                </a:lnTo>
                <a:lnTo>
                  <a:pt x="791256" y="614598"/>
                </a:lnTo>
                <a:lnTo>
                  <a:pt x="799041" y="607828"/>
                </a:lnTo>
                <a:close/>
              </a:path>
              <a:path w="914400" h="673735">
                <a:moveTo>
                  <a:pt x="778067" y="622891"/>
                </a:moveTo>
                <a:lnTo>
                  <a:pt x="774162" y="624840"/>
                </a:lnTo>
                <a:lnTo>
                  <a:pt x="772812" y="626196"/>
                </a:lnTo>
                <a:lnTo>
                  <a:pt x="778067" y="622891"/>
                </a:lnTo>
                <a:close/>
              </a:path>
              <a:path w="914400" h="673735">
                <a:moveTo>
                  <a:pt x="766223" y="630339"/>
                </a:moveTo>
                <a:lnTo>
                  <a:pt x="728442" y="649224"/>
                </a:lnTo>
                <a:lnTo>
                  <a:pt x="710154" y="655320"/>
                </a:lnTo>
                <a:lnTo>
                  <a:pt x="704071" y="658368"/>
                </a:lnTo>
                <a:lnTo>
                  <a:pt x="679674" y="664464"/>
                </a:lnTo>
                <a:lnTo>
                  <a:pt x="664447" y="667512"/>
                </a:lnTo>
                <a:lnTo>
                  <a:pt x="643098" y="670560"/>
                </a:lnTo>
                <a:lnTo>
                  <a:pt x="0" y="673607"/>
                </a:lnTo>
                <a:lnTo>
                  <a:pt x="612619" y="673607"/>
                </a:lnTo>
                <a:lnTo>
                  <a:pt x="661804" y="669599"/>
                </a:lnTo>
                <a:lnTo>
                  <a:pt x="708374" y="658002"/>
                </a:lnTo>
                <a:lnTo>
                  <a:pt x="751726" y="639455"/>
                </a:lnTo>
                <a:lnTo>
                  <a:pt x="766223" y="630339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65" name="object 60"/>
          <p:cNvSpPr/>
          <p:nvPr/>
        </p:nvSpPr>
        <p:spPr>
          <a:xfrm>
            <a:off x="1793731" y="2926910"/>
            <a:ext cx="685800" cy="505301"/>
          </a:xfrm>
          <a:custGeom>
            <a:avLst/>
            <a:gdLst/>
            <a:ahLst/>
            <a:cxnLst/>
            <a:rect l="l" t="t" r="r" b="b"/>
            <a:pathLst>
              <a:path w="914400" h="673735">
                <a:moveTo>
                  <a:pt x="914387" y="0"/>
                </a:moveTo>
                <a:lnTo>
                  <a:pt x="304800" y="0"/>
                </a:lnTo>
                <a:lnTo>
                  <a:pt x="255529" y="4008"/>
                </a:lnTo>
                <a:lnTo>
                  <a:pt x="208727" y="15605"/>
                </a:lnTo>
                <a:lnTo>
                  <a:pt x="165033" y="34152"/>
                </a:lnTo>
                <a:lnTo>
                  <a:pt x="125089" y="59009"/>
                </a:lnTo>
                <a:lnTo>
                  <a:pt x="89535" y="89534"/>
                </a:lnTo>
                <a:lnTo>
                  <a:pt x="59009" y="125089"/>
                </a:lnTo>
                <a:lnTo>
                  <a:pt x="34152" y="165033"/>
                </a:lnTo>
                <a:lnTo>
                  <a:pt x="15605" y="208727"/>
                </a:lnTo>
                <a:lnTo>
                  <a:pt x="4008" y="255529"/>
                </a:lnTo>
                <a:lnTo>
                  <a:pt x="0" y="304800"/>
                </a:lnTo>
                <a:lnTo>
                  <a:pt x="0" y="673608"/>
                </a:lnTo>
                <a:lnTo>
                  <a:pt x="612635" y="673608"/>
                </a:lnTo>
                <a:lnTo>
                  <a:pt x="661820" y="669599"/>
                </a:lnTo>
                <a:lnTo>
                  <a:pt x="708391" y="658002"/>
                </a:lnTo>
                <a:lnTo>
                  <a:pt x="751742" y="639455"/>
                </a:lnTo>
                <a:lnTo>
                  <a:pt x="791272" y="614598"/>
                </a:lnTo>
                <a:lnTo>
                  <a:pt x="826376" y="584073"/>
                </a:lnTo>
                <a:lnTo>
                  <a:pt x="856450" y="548518"/>
                </a:lnTo>
                <a:lnTo>
                  <a:pt x="880892" y="508574"/>
                </a:lnTo>
                <a:lnTo>
                  <a:pt x="899098" y="464880"/>
                </a:lnTo>
                <a:lnTo>
                  <a:pt x="910464" y="418078"/>
                </a:lnTo>
                <a:lnTo>
                  <a:pt x="914387" y="368808"/>
                </a:lnTo>
                <a:lnTo>
                  <a:pt x="914387" y="0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66" name="object 59"/>
          <p:cNvSpPr/>
          <p:nvPr/>
        </p:nvSpPr>
        <p:spPr>
          <a:xfrm>
            <a:off x="1780015" y="2913193"/>
            <a:ext cx="715804" cy="532924"/>
          </a:xfrm>
          <a:custGeom>
            <a:avLst/>
            <a:gdLst/>
            <a:ahLst/>
            <a:cxnLst/>
            <a:rect l="l" t="t" r="r" b="b"/>
            <a:pathLst>
              <a:path w="954405" h="710564">
                <a:moveTo>
                  <a:pt x="932675" y="0"/>
                </a:moveTo>
                <a:lnTo>
                  <a:pt x="323088" y="0"/>
                </a:lnTo>
                <a:lnTo>
                  <a:pt x="256031" y="6096"/>
                </a:lnTo>
                <a:lnTo>
                  <a:pt x="225551" y="15240"/>
                </a:lnTo>
                <a:lnTo>
                  <a:pt x="198119" y="27432"/>
                </a:lnTo>
                <a:lnTo>
                  <a:pt x="167639" y="39624"/>
                </a:lnTo>
                <a:lnTo>
                  <a:pt x="115823" y="76200"/>
                </a:lnTo>
                <a:lnTo>
                  <a:pt x="73151" y="118872"/>
                </a:lnTo>
                <a:lnTo>
                  <a:pt x="24383" y="198120"/>
                </a:lnTo>
                <a:lnTo>
                  <a:pt x="6095" y="259079"/>
                </a:lnTo>
                <a:lnTo>
                  <a:pt x="0" y="323075"/>
                </a:lnTo>
                <a:lnTo>
                  <a:pt x="0" y="691896"/>
                </a:lnTo>
                <a:lnTo>
                  <a:pt x="1573" y="698611"/>
                </a:lnTo>
                <a:lnTo>
                  <a:pt x="5719" y="704469"/>
                </a:lnTo>
                <a:lnTo>
                  <a:pt x="11578" y="708612"/>
                </a:lnTo>
                <a:lnTo>
                  <a:pt x="18287" y="710184"/>
                </a:lnTo>
                <a:lnTo>
                  <a:pt x="664451" y="710184"/>
                </a:lnTo>
                <a:lnTo>
                  <a:pt x="697979" y="704075"/>
                </a:lnTo>
                <a:lnTo>
                  <a:pt x="728459" y="694944"/>
                </a:lnTo>
                <a:lnTo>
                  <a:pt x="737602" y="691896"/>
                </a:lnTo>
                <a:lnTo>
                  <a:pt x="18287" y="691896"/>
                </a:lnTo>
                <a:lnTo>
                  <a:pt x="18288" y="323075"/>
                </a:lnTo>
                <a:lnTo>
                  <a:pt x="21323" y="280416"/>
                </a:lnTo>
                <a:lnTo>
                  <a:pt x="30467" y="237744"/>
                </a:lnTo>
                <a:lnTo>
                  <a:pt x="60947" y="167640"/>
                </a:lnTo>
                <a:lnTo>
                  <a:pt x="64007" y="164592"/>
                </a:lnTo>
                <a:lnTo>
                  <a:pt x="70091" y="152400"/>
                </a:lnTo>
                <a:lnTo>
                  <a:pt x="76187" y="146304"/>
                </a:lnTo>
                <a:lnTo>
                  <a:pt x="79235" y="140208"/>
                </a:lnTo>
                <a:lnTo>
                  <a:pt x="85343" y="134112"/>
                </a:lnTo>
                <a:lnTo>
                  <a:pt x="88379" y="128016"/>
                </a:lnTo>
                <a:lnTo>
                  <a:pt x="128003" y="88392"/>
                </a:lnTo>
                <a:lnTo>
                  <a:pt x="134099" y="85344"/>
                </a:lnTo>
                <a:lnTo>
                  <a:pt x="140207" y="79248"/>
                </a:lnTo>
                <a:lnTo>
                  <a:pt x="146291" y="76200"/>
                </a:lnTo>
                <a:lnTo>
                  <a:pt x="152387" y="70104"/>
                </a:lnTo>
                <a:lnTo>
                  <a:pt x="164579" y="64008"/>
                </a:lnTo>
                <a:lnTo>
                  <a:pt x="210299" y="39624"/>
                </a:lnTo>
                <a:lnTo>
                  <a:pt x="262115" y="24384"/>
                </a:lnTo>
                <a:lnTo>
                  <a:pt x="323087" y="18288"/>
                </a:lnTo>
                <a:lnTo>
                  <a:pt x="914387" y="18288"/>
                </a:lnTo>
                <a:lnTo>
                  <a:pt x="954011" y="18275"/>
                </a:lnTo>
                <a:lnTo>
                  <a:pt x="952392" y="11567"/>
                </a:lnTo>
                <a:lnTo>
                  <a:pt x="947915" y="5713"/>
                </a:lnTo>
                <a:lnTo>
                  <a:pt x="941152" y="1571"/>
                </a:lnTo>
                <a:lnTo>
                  <a:pt x="932675" y="0"/>
                </a:lnTo>
                <a:close/>
              </a:path>
              <a:path w="954405" h="710564">
                <a:moveTo>
                  <a:pt x="932518" y="39440"/>
                </a:moveTo>
                <a:lnTo>
                  <a:pt x="929627" y="429768"/>
                </a:lnTo>
                <a:lnTo>
                  <a:pt x="926579" y="451104"/>
                </a:lnTo>
                <a:lnTo>
                  <a:pt x="923531" y="460248"/>
                </a:lnTo>
                <a:lnTo>
                  <a:pt x="917435" y="484632"/>
                </a:lnTo>
                <a:lnTo>
                  <a:pt x="914387" y="490728"/>
                </a:lnTo>
                <a:lnTo>
                  <a:pt x="908291" y="509016"/>
                </a:lnTo>
                <a:lnTo>
                  <a:pt x="893063" y="539496"/>
                </a:lnTo>
                <a:lnTo>
                  <a:pt x="890003" y="542544"/>
                </a:lnTo>
                <a:lnTo>
                  <a:pt x="886955" y="548640"/>
                </a:lnTo>
                <a:lnTo>
                  <a:pt x="883919" y="551688"/>
                </a:lnTo>
                <a:lnTo>
                  <a:pt x="880859" y="557784"/>
                </a:lnTo>
                <a:lnTo>
                  <a:pt x="877811" y="560832"/>
                </a:lnTo>
                <a:lnTo>
                  <a:pt x="874775" y="566928"/>
                </a:lnTo>
                <a:lnTo>
                  <a:pt x="871715" y="569976"/>
                </a:lnTo>
                <a:lnTo>
                  <a:pt x="868667" y="576072"/>
                </a:lnTo>
                <a:lnTo>
                  <a:pt x="853427" y="591312"/>
                </a:lnTo>
                <a:lnTo>
                  <a:pt x="850379" y="597408"/>
                </a:lnTo>
                <a:lnTo>
                  <a:pt x="841235" y="606552"/>
                </a:lnTo>
                <a:lnTo>
                  <a:pt x="835151" y="609600"/>
                </a:lnTo>
                <a:lnTo>
                  <a:pt x="819899" y="624840"/>
                </a:lnTo>
                <a:lnTo>
                  <a:pt x="813803" y="627888"/>
                </a:lnTo>
                <a:lnTo>
                  <a:pt x="807719" y="633984"/>
                </a:lnTo>
                <a:lnTo>
                  <a:pt x="801611" y="637032"/>
                </a:lnTo>
                <a:lnTo>
                  <a:pt x="798575" y="640080"/>
                </a:lnTo>
                <a:lnTo>
                  <a:pt x="792467" y="643128"/>
                </a:lnTo>
                <a:lnTo>
                  <a:pt x="789431" y="646176"/>
                </a:lnTo>
                <a:lnTo>
                  <a:pt x="746747" y="667512"/>
                </a:lnTo>
                <a:lnTo>
                  <a:pt x="728459" y="673608"/>
                </a:lnTo>
                <a:lnTo>
                  <a:pt x="722375" y="676656"/>
                </a:lnTo>
                <a:lnTo>
                  <a:pt x="697979" y="682752"/>
                </a:lnTo>
                <a:lnTo>
                  <a:pt x="682751" y="685800"/>
                </a:lnTo>
                <a:lnTo>
                  <a:pt x="661403" y="688848"/>
                </a:lnTo>
                <a:lnTo>
                  <a:pt x="39623" y="691794"/>
                </a:lnTo>
                <a:lnTo>
                  <a:pt x="18287" y="691896"/>
                </a:lnTo>
                <a:lnTo>
                  <a:pt x="737603" y="691896"/>
                </a:lnTo>
                <a:lnTo>
                  <a:pt x="39623" y="691896"/>
                </a:lnTo>
                <a:lnTo>
                  <a:pt x="737906" y="691794"/>
                </a:lnTo>
                <a:lnTo>
                  <a:pt x="786371" y="670560"/>
                </a:lnTo>
                <a:lnTo>
                  <a:pt x="835139" y="637032"/>
                </a:lnTo>
                <a:lnTo>
                  <a:pt x="880859" y="591312"/>
                </a:lnTo>
                <a:lnTo>
                  <a:pt x="914387" y="542544"/>
                </a:lnTo>
                <a:lnTo>
                  <a:pt x="938771" y="484631"/>
                </a:lnTo>
                <a:lnTo>
                  <a:pt x="954011" y="390144"/>
                </a:lnTo>
                <a:lnTo>
                  <a:pt x="954011" y="39624"/>
                </a:lnTo>
                <a:lnTo>
                  <a:pt x="932675" y="39624"/>
                </a:lnTo>
                <a:lnTo>
                  <a:pt x="932518" y="39440"/>
                </a:lnTo>
                <a:close/>
              </a:path>
              <a:path w="954405" h="710564">
                <a:moveTo>
                  <a:pt x="954011" y="18275"/>
                </a:moveTo>
                <a:lnTo>
                  <a:pt x="914387" y="18275"/>
                </a:lnTo>
                <a:lnTo>
                  <a:pt x="932675" y="18288"/>
                </a:lnTo>
                <a:lnTo>
                  <a:pt x="932518" y="39440"/>
                </a:lnTo>
                <a:lnTo>
                  <a:pt x="932675" y="39624"/>
                </a:lnTo>
                <a:lnTo>
                  <a:pt x="954011" y="39624"/>
                </a:lnTo>
                <a:lnTo>
                  <a:pt x="954011" y="182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67" name="object 62"/>
          <p:cNvSpPr txBox="1"/>
          <p:nvPr/>
        </p:nvSpPr>
        <p:spPr>
          <a:xfrm>
            <a:off x="1768194" y="3001976"/>
            <a:ext cx="674856" cy="344646"/>
          </a:xfrm>
          <a:prstGeom prst="rect">
            <a:avLst/>
          </a:prstGeom>
        </p:spPr>
        <p:txBody>
          <a:bodyPr vert="horz" wrap="square" lIns="0" tIns="8573" rIns="0" bIns="0" rtlCol="0">
            <a:spAutoFit/>
          </a:bodyPr>
          <a:lstStyle/>
          <a:p>
            <a:pPr marL="9525" marR="3810" indent="34290" algn="ctr">
              <a:spcBef>
                <a:spcPts val="68"/>
              </a:spcBef>
            </a:pPr>
            <a:r>
              <a:rPr lang="tr-TR" sz="1050" b="1" spc="-8" dirty="0">
                <a:solidFill>
                  <a:schemeClr val="bg1">
                    <a:lumMod val="95000"/>
                  </a:schemeClr>
                </a:solidFill>
                <a:latin typeface="Calibri"/>
                <a:cs typeface="Calibri"/>
              </a:rPr>
              <a:t>Birim</a:t>
            </a:r>
          </a:p>
          <a:p>
            <a:pPr marL="9525" marR="3810" indent="34290" algn="ctr">
              <a:spcBef>
                <a:spcPts val="68"/>
              </a:spcBef>
            </a:pPr>
            <a:r>
              <a:rPr sz="1050" b="1" spc="-8" dirty="0" err="1">
                <a:solidFill>
                  <a:schemeClr val="bg1">
                    <a:lumMod val="95000"/>
                  </a:schemeClr>
                </a:solidFill>
                <a:latin typeface="Calibri"/>
                <a:cs typeface="Calibri"/>
              </a:rPr>
              <a:t>Kurulu</a:t>
            </a:r>
            <a:endParaRPr sz="1050" dirty="0">
              <a:solidFill>
                <a:schemeClr val="bg1">
                  <a:lumMod val="9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68" name="object 63"/>
          <p:cNvSpPr/>
          <p:nvPr/>
        </p:nvSpPr>
        <p:spPr>
          <a:xfrm>
            <a:off x="3222471" y="2869759"/>
            <a:ext cx="171450" cy="544354"/>
          </a:xfrm>
          <a:custGeom>
            <a:avLst/>
            <a:gdLst/>
            <a:ahLst/>
            <a:cxnLst/>
            <a:rect l="l" t="t" r="r" b="b"/>
            <a:pathLst>
              <a:path w="228600" h="725804">
                <a:moveTo>
                  <a:pt x="228587" y="609599"/>
                </a:moveTo>
                <a:lnTo>
                  <a:pt x="0" y="609599"/>
                </a:lnTo>
                <a:lnTo>
                  <a:pt x="115824" y="725423"/>
                </a:lnTo>
                <a:lnTo>
                  <a:pt x="228587" y="609599"/>
                </a:lnTo>
                <a:close/>
              </a:path>
              <a:path w="228600" h="725804">
                <a:moveTo>
                  <a:pt x="173736" y="115823"/>
                </a:moveTo>
                <a:lnTo>
                  <a:pt x="57912" y="115823"/>
                </a:lnTo>
                <a:lnTo>
                  <a:pt x="57912" y="609599"/>
                </a:lnTo>
                <a:lnTo>
                  <a:pt x="173736" y="609599"/>
                </a:lnTo>
                <a:lnTo>
                  <a:pt x="173736" y="115823"/>
                </a:lnTo>
                <a:close/>
              </a:path>
              <a:path w="228600" h="725804">
                <a:moveTo>
                  <a:pt x="115824" y="0"/>
                </a:moveTo>
                <a:lnTo>
                  <a:pt x="0" y="115823"/>
                </a:lnTo>
                <a:lnTo>
                  <a:pt x="228587" y="115823"/>
                </a:lnTo>
                <a:lnTo>
                  <a:pt x="115824" y="0"/>
                </a:lnTo>
                <a:close/>
              </a:path>
            </a:pathLst>
          </a:custGeom>
          <a:solidFill>
            <a:srgbClr val="BF4F4C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69" name="object 64"/>
          <p:cNvSpPr/>
          <p:nvPr/>
        </p:nvSpPr>
        <p:spPr>
          <a:xfrm>
            <a:off x="3213337" y="2860615"/>
            <a:ext cx="192405" cy="564833"/>
          </a:xfrm>
          <a:custGeom>
            <a:avLst/>
            <a:gdLst/>
            <a:ahLst/>
            <a:cxnLst/>
            <a:rect l="l" t="t" r="r" b="b"/>
            <a:pathLst>
              <a:path w="256539" h="753110">
                <a:moveTo>
                  <a:pt x="57912" y="609600"/>
                </a:moveTo>
                <a:lnTo>
                  <a:pt x="9144" y="609600"/>
                </a:lnTo>
                <a:lnTo>
                  <a:pt x="3048" y="612648"/>
                </a:lnTo>
                <a:lnTo>
                  <a:pt x="3048" y="618756"/>
                </a:lnTo>
                <a:lnTo>
                  <a:pt x="0" y="621792"/>
                </a:lnTo>
                <a:lnTo>
                  <a:pt x="0" y="627888"/>
                </a:lnTo>
                <a:lnTo>
                  <a:pt x="6096" y="630936"/>
                </a:lnTo>
                <a:lnTo>
                  <a:pt x="118884" y="746760"/>
                </a:lnTo>
                <a:lnTo>
                  <a:pt x="124968" y="752843"/>
                </a:lnTo>
                <a:lnTo>
                  <a:pt x="131064" y="752843"/>
                </a:lnTo>
                <a:lnTo>
                  <a:pt x="137160" y="746760"/>
                </a:lnTo>
                <a:lnTo>
                  <a:pt x="154952" y="728484"/>
                </a:lnTo>
                <a:lnTo>
                  <a:pt x="118884" y="728484"/>
                </a:lnTo>
                <a:lnTo>
                  <a:pt x="128021" y="719586"/>
                </a:lnTo>
                <a:lnTo>
                  <a:pt x="43248" y="637044"/>
                </a:lnTo>
                <a:lnTo>
                  <a:pt x="12192" y="637044"/>
                </a:lnTo>
                <a:lnTo>
                  <a:pt x="21336" y="615708"/>
                </a:lnTo>
                <a:lnTo>
                  <a:pt x="57912" y="615708"/>
                </a:lnTo>
                <a:lnTo>
                  <a:pt x="57912" y="609600"/>
                </a:lnTo>
                <a:close/>
              </a:path>
              <a:path w="256539" h="753110">
                <a:moveTo>
                  <a:pt x="128021" y="719586"/>
                </a:moveTo>
                <a:lnTo>
                  <a:pt x="118884" y="728484"/>
                </a:lnTo>
                <a:lnTo>
                  <a:pt x="137160" y="728484"/>
                </a:lnTo>
                <a:lnTo>
                  <a:pt x="128021" y="719586"/>
                </a:lnTo>
                <a:close/>
              </a:path>
              <a:path w="256539" h="753110">
                <a:moveTo>
                  <a:pt x="234683" y="615708"/>
                </a:moveTo>
                <a:lnTo>
                  <a:pt x="128021" y="719586"/>
                </a:lnTo>
                <a:lnTo>
                  <a:pt x="137160" y="728484"/>
                </a:lnTo>
                <a:lnTo>
                  <a:pt x="154952" y="728484"/>
                </a:lnTo>
                <a:lnTo>
                  <a:pt x="243976" y="637044"/>
                </a:lnTo>
                <a:lnTo>
                  <a:pt x="240779" y="637044"/>
                </a:lnTo>
                <a:lnTo>
                  <a:pt x="234683" y="615708"/>
                </a:lnTo>
                <a:close/>
              </a:path>
              <a:path w="256539" h="753110">
                <a:moveTo>
                  <a:pt x="21336" y="615708"/>
                </a:moveTo>
                <a:lnTo>
                  <a:pt x="12192" y="637044"/>
                </a:lnTo>
                <a:lnTo>
                  <a:pt x="43248" y="637044"/>
                </a:lnTo>
                <a:lnTo>
                  <a:pt x="21336" y="615708"/>
                </a:lnTo>
                <a:close/>
              </a:path>
              <a:path w="256539" h="753110">
                <a:moveTo>
                  <a:pt x="57912" y="615708"/>
                </a:moveTo>
                <a:lnTo>
                  <a:pt x="21336" y="615708"/>
                </a:lnTo>
                <a:lnTo>
                  <a:pt x="43248" y="637044"/>
                </a:lnTo>
                <a:lnTo>
                  <a:pt x="79248" y="637044"/>
                </a:lnTo>
                <a:lnTo>
                  <a:pt x="82296" y="630936"/>
                </a:lnTo>
                <a:lnTo>
                  <a:pt x="82296" y="621792"/>
                </a:lnTo>
                <a:lnTo>
                  <a:pt x="57912" y="621792"/>
                </a:lnTo>
                <a:lnTo>
                  <a:pt x="57912" y="615708"/>
                </a:lnTo>
                <a:close/>
              </a:path>
              <a:path w="256539" h="753110">
                <a:moveTo>
                  <a:pt x="213351" y="115824"/>
                </a:moveTo>
                <a:lnTo>
                  <a:pt x="176784" y="115824"/>
                </a:lnTo>
                <a:lnTo>
                  <a:pt x="173723" y="121932"/>
                </a:lnTo>
                <a:lnTo>
                  <a:pt x="173723" y="630936"/>
                </a:lnTo>
                <a:lnTo>
                  <a:pt x="176784" y="637044"/>
                </a:lnTo>
                <a:lnTo>
                  <a:pt x="212775" y="637044"/>
                </a:lnTo>
                <a:lnTo>
                  <a:pt x="228436" y="621792"/>
                </a:lnTo>
                <a:lnTo>
                  <a:pt x="198107" y="621792"/>
                </a:lnTo>
                <a:lnTo>
                  <a:pt x="185915" y="609600"/>
                </a:lnTo>
                <a:lnTo>
                  <a:pt x="198107" y="609600"/>
                </a:lnTo>
                <a:lnTo>
                  <a:pt x="198107" y="140220"/>
                </a:lnTo>
                <a:lnTo>
                  <a:pt x="185915" y="140220"/>
                </a:lnTo>
                <a:lnTo>
                  <a:pt x="198107" y="128016"/>
                </a:lnTo>
                <a:lnTo>
                  <a:pt x="225541" y="128016"/>
                </a:lnTo>
                <a:lnTo>
                  <a:pt x="213351" y="115824"/>
                </a:lnTo>
                <a:close/>
              </a:path>
              <a:path w="256539" h="753110">
                <a:moveTo>
                  <a:pt x="252984" y="615708"/>
                </a:moveTo>
                <a:lnTo>
                  <a:pt x="234683" y="615708"/>
                </a:lnTo>
                <a:lnTo>
                  <a:pt x="240779" y="637044"/>
                </a:lnTo>
                <a:lnTo>
                  <a:pt x="243976" y="637044"/>
                </a:lnTo>
                <a:lnTo>
                  <a:pt x="249923" y="630936"/>
                </a:lnTo>
                <a:lnTo>
                  <a:pt x="256019" y="627888"/>
                </a:lnTo>
                <a:lnTo>
                  <a:pt x="256019" y="621792"/>
                </a:lnTo>
                <a:lnTo>
                  <a:pt x="252984" y="618756"/>
                </a:lnTo>
                <a:lnTo>
                  <a:pt x="252984" y="615708"/>
                </a:lnTo>
                <a:close/>
              </a:path>
              <a:path w="256539" h="753110">
                <a:moveTo>
                  <a:pt x="57912" y="128016"/>
                </a:moveTo>
                <a:lnTo>
                  <a:pt x="57912" y="621792"/>
                </a:lnTo>
                <a:lnTo>
                  <a:pt x="70104" y="609600"/>
                </a:lnTo>
                <a:lnTo>
                  <a:pt x="82296" y="609600"/>
                </a:lnTo>
                <a:lnTo>
                  <a:pt x="82296" y="140220"/>
                </a:lnTo>
                <a:lnTo>
                  <a:pt x="70104" y="140220"/>
                </a:lnTo>
                <a:lnTo>
                  <a:pt x="57912" y="128016"/>
                </a:lnTo>
                <a:close/>
              </a:path>
              <a:path w="256539" h="753110">
                <a:moveTo>
                  <a:pt x="82296" y="609600"/>
                </a:moveTo>
                <a:lnTo>
                  <a:pt x="70104" y="609600"/>
                </a:lnTo>
                <a:lnTo>
                  <a:pt x="57912" y="621792"/>
                </a:lnTo>
                <a:lnTo>
                  <a:pt x="82296" y="621792"/>
                </a:lnTo>
                <a:lnTo>
                  <a:pt x="82296" y="609600"/>
                </a:lnTo>
                <a:close/>
              </a:path>
              <a:path w="256539" h="753110">
                <a:moveTo>
                  <a:pt x="198107" y="609600"/>
                </a:moveTo>
                <a:lnTo>
                  <a:pt x="185915" y="609600"/>
                </a:lnTo>
                <a:lnTo>
                  <a:pt x="198107" y="621792"/>
                </a:lnTo>
                <a:lnTo>
                  <a:pt x="198107" y="609600"/>
                </a:lnTo>
                <a:close/>
              </a:path>
              <a:path w="256539" h="753110">
                <a:moveTo>
                  <a:pt x="246875" y="609600"/>
                </a:moveTo>
                <a:lnTo>
                  <a:pt x="198107" y="609600"/>
                </a:lnTo>
                <a:lnTo>
                  <a:pt x="198107" y="621792"/>
                </a:lnTo>
                <a:lnTo>
                  <a:pt x="228436" y="621792"/>
                </a:lnTo>
                <a:lnTo>
                  <a:pt x="234683" y="615708"/>
                </a:lnTo>
                <a:lnTo>
                  <a:pt x="252984" y="615708"/>
                </a:lnTo>
                <a:lnTo>
                  <a:pt x="252984" y="612648"/>
                </a:lnTo>
                <a:lnTo>
                  <a:pt x="246875" y="609600"/>
                </a:lnTo>
                <a:close/>
              </a:path>
              <a:path w="256539" h="753110">
                <a:moveTo>
                  <a:pt x="131064" y="0"/>
                </a:moveTo>
                <a:lnTo>
                  <a:pt x="124968" y="0"/>
                </a:lnTo>
                <a:lnTo>
                  <a:pt x="6096" y="118884"/>
                </a:lnTo>
                <a:lnTo>
                  <a:pt x="0" y="121932"/>
                </a:lnTo>
                <a:lnTo>
                  <a:pt x="0" y="128016"/>
                </a:lnTo>
                <a:lnTo>
                  <a:pt x="3048" y="134112"/>
                </a:lnTo>
                <a:lnTo>
                  <a:pt x="3048" y="137160"/>
                </a:lnTo>
                <a:lnTo>
                  <a:pt x="9144" y="140220"/>
                </a:lnTo>
                <a:lnTo>
                  <a:pt x="57912" y="140220"/>
                </a:lnTo>
                <a:lnTo>
                  <a:pt x="57912" y="137160"/>
                </a:lnTo>
                <a:lnTo>
                  <a:pt x="21336" y="137160"/>
                </a:lnTo>
                <a:lnTo>
                  <a:pt x="12192" y="115824"/>
                </a:lnTo>
                <a:lnTo>
                  <a:pt x="42672" y="115824"/>
                </a:lnTo>
                <a:lnTo>
                  <a:pt x="128021" y="30474"/>
                </a:lnTo>
                <a:lnTo>
                  <a:pt x="118884" y="21336"/>
                </a:lnTo>
                <a:lnTo>
                  <a:pt x="152395" y="21336"/>
                </a:lnTo>
                <a:lnTo>
                  <a:pt x="131064" y="0"/>
                </a:lnTo>
                <a:close/>
              </a:path>
              <a:path w="256539" h="753110">
                <a:moveTo>
                  <a:pt x="82296" y="128016"/>
                </a:moveTo>
                <a:lnTo>
                  <a:pt x="57912" y="128016"/>
                </a:lnTo>
                <a:lnTo>
                  <a:pt x="70104" y="140220"/>
                </a:lnTo>
                <a:lnTo>
                  <a:pt x="82296" y="140220"/>
                </a:lnTo>
                <a:lnTo>
                  <a:pt x="82296" y="128016"/>
                </a:lnTo>
                <a:close/>
              </a:path>
              <a:path w="256539" h="753110">
                <a:moveTo>
                  <a:pt x="198107" y="128016"/>
                </a:moveTo>
                <a:lnTo>
                  <a:pt x="185915" y="140220"/>
                </a:lnTo>
                <a:lnTo>
                  <a:pt x="198107" y="140220"/>
                </a:lnTo>
                <a:lnTo>
                  <a:pt x="198107" y="128016"/>
                </a:lnTo>
                <a:close/>
              </a:path>
              <a:path w="256539" h="753110">
                <a:moveTo>
                  <a:pt x="225541" y="128016"/>
                </a:moveTo>
                <a:lnTo>
                  <a:pt x="198107" y="128016"/>
                </a:lnTo>
                <a:lnTo>
                  <a:pt x="198107" y="140220"/>
                </a:lnTo>
                <a:lnTo>
                  <a:pt x="246875" y="140220"/>
                </a:lnTo>
                <a:lnTo>
                  <a:pt x="252984" y="137160"/>
                </a:lnTo>
                <a:lnTo>
                  <a:pt x="234683" y="137160"/>
                </a:lnTo>
                <a:lnTo>
                  <a:pt x="225541" y="128016"/>
                </a:lnTo>
                <a:close/>
              </a:path>
              <a:path w="256539" h="753110">
                <a:moveTo>
                  <a:pt x="42672" y="115824"/>
                </a:moveTo>
                <a:lnTo>
                  <a:pt x="12192" y="115824"/>
                </a:lnTo>
                <a:lnTo>
                  <a:pt x="21336" y="137160"/>
                </a:lnTo>
                <a:lnTo>
                  <a:pt x="42672" y="115824"/>
                </a:lnTo>
                <a:close/>
              </a:path>
              <a:path w="256539" h="753110">
                <a:moveTo>
                  <a:pt x="79248" y="115824"/>
                </a:moveTo>
                <a:lnTo>
                  <a:pt x="42672" y="115824"/>
                </a:lnTo>
                <a:lnTo>
                  <a:pt x="21336" y="137160"/>
                </a:lnTo>
                <a:lnTo>
                  <a:pt x="57912" y="137160"/>
                </a:lnTo>
                <a:lnTo>
                  <a:pt x="57912" y="128016"/>
                </a:lnTo>
                <a:lnTo>
                  <a:pt x="82296" y="128016"/>
                </a:lnTo>
                <a:lnTo>
                  <a:pt x="82296" y="121932"/>
                </a:lnTo>
                <a:lnTo>
                  <a:pt x="79248" y="115824"/>
                </a:lnTo>
                <a:close/>
              </a:path>
              <a:path w="256539" h="753110">
                <a:moveTo>
                  <a:pt x="152395" y="21336"/>
                </a:moveTo>
                <a:lnTo>
                  <a:pt x="137160" y="21336"/>
                </a:lnTo>
                <a:lnTo>
                  <a:pt x="128021" y="30474"/>
                </a:lnTo>
                <a:lnTo>
                  <a:pt x="234683" y="137160"/>
                </a:lnTo>
                <a:lnTo>
                  <a:pt x="240779" y="115824"/>
                </a:lnTo>
                <a:lnTo>
                  <a:pt x="246863" y="115824"/>
                </a:lnTo>
                <a:lnTo>
                  <a:pt x="152395" y="21336"/>
                </a:lnTo>
                <a:close/>
              </a:path>
              <a:path w="256539" h="753110">
                <a:moveTo>
                  <a:pt x="246863" y="115824"/>
                </a:moveTo>
                <a:lnTo>
                  <a:pt x="240779" y="115824"/>
                </a:lnTo>
                <a:lnTo>
                  <a:pt x="234683" y="137160"/>
                </a:lnTo>
                <a:lnTo>
                  <a:pt x="252984" y="137160"/>
                </a:lnTo>
                <a:lnTo>
                  <a:pt x="252984" y="134112"/>
                </a:lnTo>
                <a:lnTo>
                  <a:pt x="256019" y="128016"/>
                </a:lnTo>
                <a:lnTo>
                  <a:pt x="256019" y="121932"/>
                </a:lnTo>
                <a:lnTo>
                  <a:pt x="249923" y="118884"/>
                </a:lnTo>
                <a:lnTo>
                  <a:pt x="246863" y="115824"/>
                </a:lnTo>
                <a:close/>
              </a:path>
              <a:path w="256539" h="753110">
                <a:moveTo>
                  <a:pt x="137160" y="21336"/>
                </a:moveTo>
                <a:lnTo>
                  <a:pt x="118884" y="21336"/>
                </a:lnTo>
                <a:lnTo>
                  <a:pt x="128021" y="30474"/>
                </a:lnTo>
                <a:lnTo>
                  <a:pt x="137160" y="21336"/>
                </a:lnTo>
                <a:close/>
              </a:path>
            </a:pathLst>
          </a:custGeom>
          <a:solidFill>
            <a:srgbClr val="8B3735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70" name="object 65"/>
          <p:cNvSpPr/>
          <p:nvPr/>
        </p:nvSpPr>
        <p:spPr>
          <a:xfrm>
            <a:off x="2479521" y="3013786"/>
            <a:ext cx="674370" cy="398145"/>
          </a:xfrm>
          <a:custGeom>
            <a:avLst/>
            <a:gdLst/>
            <a:ahLst/>
            <a:cxnLst/>
            <a:rect l="l" t="t" r="r" b="b"/>
            <a:pathLst>
              <a:path w="899160" h="530860">
                <a:moveTo>
                  <a:pt x="899147" y="396239"/>
                </a:moveTo>
                <a:lnTo>
                  <a:pt x="637044" y="396239"/>
                </a:lnTo>
                <a:lnTo>
                  <a:pt x="768095" y="530339"/>
                </a:lnTo>
                <a:lnTo>
                  <a:pt x="899147" y="396239"/>
                </a:lnTo>
                <a:close/>
              </a:path>
              <a:path w="899160" h="530860">
                <a:moveTo>
                  <a:pt x="835139" y="198119"/>
                </a:moveTo>
                <a:lnTo>
                  <a:pt x="701039" y="198119"/>
                </a:lnTo>
                <a:lnTo>
                  <a:pt x="701039" y="396239"/>
                </a:lnTo>
                <a:lnTo>
                  <a:pt x="835139" y="396239"/>
                </a:lnTo>
                <a:lnTo>
                  <a:pt x="835139" y="198119"/>
                </a:lnTo>
                <a:close/>
              </a:path>
              <a:path w="899160" h="530860">
                <a:moveTo>
                  <a:pt x="134111" y="0"/>
                </a:moveTo>
                <a:lnTo>
                  <a:pt x="0" y="131063"/>
                </a:lnTo>
                <a:lnTo>
                  <a:pt x="134111" y="265175"/>
                </a:lnTo>
                <a:lnTo>
                  <a:pt x="134111" y="198119"/>
                </a:lnTo>
                <a:lnTo>
                  <a:pt x="835139" y="198119"/>
                </a:lnTo>
                <a:lnTo>
                  <a:pt x="835139" y="67055"/>
                </a:lnTo>
                <a:lnTo>
                  <a:pt x="134111" y="67055"/>
                </a:lnTo>
                <a:lnTo>
                  <a:pt x="134111" y="0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71" name="object 66"/>
          <p:cNvSpPr/>
          <p:nvPr/>
        </p:nvSpPr>
        <p:spPr>
          <a:xfrm>
            <a:off x="2468091" y="2990926"/>
            <a:ext cx="708660" cy="434340"/>
          </a:xfrm>
          <a:custGeom>
            <a:avLst/>
            <a:gdLst/>
            <a:ahLst/>
            <a:cxnLst/>
            <a:rect l="l" t="t" r="r" b="b"/>
            <a:pathLst>
              <a:path w="944879" h="579120">
                <a:moveTo>
                  <a:pt x="704088" y="414528"/>
                </a:moveTo>
                <a:lnTo>
                  <a:pt x="618744" y="414528"/>
                </a:lnTo>
                <a:lnTo>
                  <a:pt x="783336" y="579107"/>
                </a:lnTo>
                <a:lnTo>
                  <a:pt x="810247" y="551688"/>
                </a:lnTo>
                <a:lnTo>
                  <a:pt x="774192" y="551688"/>
                </a:lnTo>
                <a:lnTo>
                  <a:pt x="783224" y="542444"/>
                </a:lnTo>
                <a:lnTo>
                  <a:pt x="679701" y="438912"/>
                </a:lnTo>
                <a:lnTo>
                  <a:pt x="652284" y="438912"/>
                </a:lnTo>
                <a:lnTo>
                  <a:pt x="658368" y="417576"/>
                </a:lnTo>
                <a:lnTo>
                  <a:pt x="704088" y="417576"/>
                </a:lnTo>
                <a:lnTo>
                  <a:pt x="704088" y="414528"/>
                </a:lnTo>
                <a:close/>
              </a:path>
              <a:path w="944879" h="579120">
                <a:moveTo>
                  <a:pt x="783224" y="542444"/>
                </a:moveTo>
                <a:lnTo>
                  <a:pt x="774192" y="551688"/>
                </a:lnTo>
                <a:lnTo>
                  <a:pt x="792467" y="551688"/>
                </a:lnTo>
                <a:lnTo>
                  <a:pt x="783224" y="542444"/>
                </a:lnTo>
                <a:close/>
              </a:path>
              <a:path w="944879" h="579120">
                <a:moveTo>
                  <a:pt x="905243" y="417576"/>
                </a:moveTo>
                <a:lnTo>
                  <a:pt x="783224" y="542444"/>
                </a:lnTo>
                <a:lnTo>
                  <a:pt x="792467" y="551688"/>
                </a:lnTo>
                <a:lnTo>
                  <a:pt x="810247" y="551688"/>
                </a:lnTo>
                <a:lnTo>
                  <a:pt x="920934" y="438912"/>
                </a:lnTo>
                <a:lnTo>
                  <a:pt x="914387" y="438912"/>
                </a:lnTo>
                <a:lnTo>
                  <a:pt x="905243" y="417576"/>
                </a:lnTo>
                <a:close/>
              </a:path>
              <a:path w="944879" h="579120">
                <a:moveTo>
                  <a:pt x="658368" y="417576"/>
                </a:moveTo>
                <a:lnTo>
                  <a:pt x="652284" y="438912"/>
                </a:lnTo>
                <a:lnTo>
                  <a:pt x="679701" y="438912"/>
                </a:lnTo>
                <a:lnTo>
                  <a:pt x="658368" y="417576"/>
                </a:lnTo>
                <a:close/>
              </a:path>
              <a:path w="944879" h="579120">
                <a:moveTo>
                  <a:pt x="704088" y="417576"/>
                </a:moveTo>
                <a:lnTo>
                  <a:pt x="658368" y="417576"/>
                </a:lnTo>
                <a:lnTo>
                  <a:pt x="679701" y="438912"/>
                </a:lnTo>
                <a:lnTo>
                  <a:pt x="728484" y="438912"/>
                </a:lnTo>
                <a:lnTo>
                  <a:pt x="728484" y="426720"/>
                </a:lnTo>
                <a:lnTo>
                  <a:pt x="704088" y="426720"/>
                </a:lnTo>
                <a:lnTo>
                  <a:pt x="704088" y="417576"/>
                </a:lnTo>
                <a:close/>
              </a:path>
              <a:path w="944879" h="579120">
                <a:moveTo>
                  <a:pt x="838187" y="97536"/>
                </a:moveTo>
                <a:lnTo>
                  <a:pt x="838187" y="438912"/>
                </a:lnTo>
                <a:lnTo>
                  <a:pt x="884394" y="438912"/>
                </a:lnTo>
                <a:lnTo>
                  <a:pt x="896307" y="426720"/>
                </a:lnTo>
                <a:lnTo>
                  <a:pt x="862584" y="426720"/>
                </a:lnTo>
                <a:lnTo>
                  <a:pt x="850379" y="414528"/>
                </a:lnTo>
                <a:lnTo>
                  <a:pt x="862584" y="414528"/>
                </a:lnTo>
                <a:lnTo>
                  <a:pt x="862584" y="109728"/>
                </a:lnTo>
                <a:lnTo>
                  <a:pt x="850379" y="109728"/>
                </a:lnTo>
                <a:lnTo>
                  <a:pt x="838187" y="97536"/>
                </a:lnTo>
                <a:close/>
              </a:path>
              <a:path w="944879" h="579120">
                <a:moveTo>
                  <a:pt x="941875" y="417576"/>
                </a:moveTo>
                <a:lnTo>
                  <a:pt x="905243" y="417576"/>
                </a:lnTo>
                <a:lnTo>
                  <a:pt x="914387" y="438912"/>
                </a:lnTo>
                <a:lnTo>
                  <a:pt x="920934" y="438912"/>
                </a:lnTo>
                <a:lnTo>
                  <a:pt x="941875" y="417576"/>
                </a:lnTo>
                <a:close/>
              </a:path>
              <a:path w="944879" h="579120">
                <a:moveTo>
                  <a:pt x="704088" y="228600"/>
                </a:moveTo>
                <a:lnTo>
                  <a:pt x="704088" y="426720"/>
                </a:lnTo>
                <a:lnTo>
                  <a:pt x="716280" y="414528"/>
                </a:lnTo>
                <a:lnTo>
                  <a:pt x="728484" y="414528"/>
                </a:lnTo>
                <a:lnTo>
                  <a:pt x="728484" y="240792"/>
                </a:lnTo>
                <a:lnTo>
                  <a:pt x="716280" y="240792"/>
                </a:lnTo>
                <a:lnTo>
                  <a:pt x="704088" y="228600"/>
                </a:lnTo>
                <a:close/>
              </a:path>
              <a:path w="944879" h="579120">
                <a:moveTo>
                  <a:pt x="728484" y="414528"/>
                </a:moveTo>
                <a:lnTo>
                  <a:pt x="716280" y="414528"/>
                </a:lnTo>
                <a:lnTo>
                  <a:pt x="704088" y="426720"/>
                </a:lnTo>
                <a:lnTo>
                  <a:pt x="728484" y="426720"/>
                </a:lnTo>
                <a:lnTo>
                  <a:pt x="728484" y="414528"/>
                </a:lnTo>
                <a:close/>
              </a:path>
              <a:path w="944879" h="579120">
                <a:moveTo>
                  <a:pt x="862584" y="414528"/>
                </a:moveTo>
                <a:lnTo>
                  <a:pt x="850379" y="414528"/>
                </a:lnTo>
                <a:lnTo>
                  <a:pt x="862584" y="426720"/>
                </a:lnTo>
                <a:lnTo>
                  <a:pt x="862584" y="414528"/>
                </a:lnTo>
                <a:close/>
              </a:path>
              <a:path w="944879" h="579120">
                <a:moveTo>
                  <a:pt x="944867" y="414528"/>
                </a:moveTo>
                <a:lnTo>
                  <a:pt x="862584" y="414528"/>
                </a:lnTo>
                <a:lnTo>
                  <a:pt x="862584" y="426720"/>
                </a:lnTo>
                <a:lnTo>
                  <a:pt x="896307" y="426720"/>
                </a:lnTo>
                <a:lnTo>
                  <a:pt x="905243" y="417576"/>
                </a:lnTo>
                <a:lnTo>
                  <a:pt x="941875" y="417576"/>
                </a:lnTo>
                <a:lnTo>
                  <a:pt x="944867" y="414528"/>
                </a:lnTo>
                <a:close/>
              </a:path>
              <a:path w="944879" h="579120">
                <a:moveTo>
                  <a:pt x="161544" y="0"/>
                </a:moveTo>
                <a:lnTo>
                  <a:pt x="0" y="161544"/>
                </a:lnTo>
                <a:lnTo>
                  <a:pt x="161544" y="326136"/>
                </a:lnTo>
                <a:lnTo>
                  <a:pt x="161544" y="295656"/>
                </a:lnTo>
                <a:lnTo>
                  <a:pt x="137172" y="295656"/>
                </a:lnTo>
                <a:lnTo>
                  <a:pt x="137172" y="265188"/>
                </a:lnTo>
                <a:lnTo>
                  <a:pt x="42672" y="170688"/>
                </a:lnTo>
                <a:lnTo>
                  <a:pt x="24384" y="170688"/>
                </a:lnTo>
                <a:lnTo>
                  <a:pt x="24384" y="152400"/>
                </a:lnTo>
                <a:lnTo>
                  <a:pt x="43097" y="152400"/>
                </a:lnTo>
                <a:lnTo>
                  <a:pt x="137172" y="60462"/>
                </a:lnTo>
                <a:lnTo>
                  <a:pt x="137172" y="30480"/>
                </a:lnTo>
                <a:lnTo>
                  <a:pt x="161544" y="30480"/>
                </a:lnTo>
                <a:lnTo>
                  <a:pt x="161544" y="0"/>
                </a:lnTo>
                <a:close/>
              </a:path>
              <a:path w="944879" h="579120">
                <a:moveTo>
                  <a:pt x="137172" y="265188"/>
                </a:moveTo>
                <a:lnTo>
                  <a:pt x="137172" y="295656"/>
                </a:lnTo>
                <a:lnTo>
                  <a:pt x="158496" y="286512"/>
                </a:lnTo>
                <a:lnTo>
                  <a:pt x="137172" y="265188"/>
                </a:lnTo>
                <a:close/>
              </a:path>
              <a:path w="944879" h="579120">
                <a:moveTo>
                  <a:pt x="728484" y="216408"/>
                </a:moveTo>
                <a:lnTo>
                  <a:pt x="137172" y="216408"/>
                </a:lnTo>
                <a:lnTo>
                  <a:pt x="137172" y="265188"/>
                </a:lnTo>
                <a:lnTo>
                  <a:pt x="158496" y="286512"/>
                </a:lnTo>
                <a:lnTo>
                  <a:pt x="137172" y="295656"/>
                </a:lnTo>
                <a:lnTo>
                  <a:pt x="161544" y="295656"/>
                </a:lnTo>
                <a:lnTo>
                  <a:pt x="161544" y="240792"/>
                </a:lnTo>
                <a:lnTo>
                  <a:pt x="149352" y="240792"/>
                </a:lnTo>
                <a:lnTo>
                  <a:pt x="161544" y="228600"/>
                </a:lnTo>
                <a:lnTo>
                  <a:pt x="728484" y="228600"/>
                </a:lnTo>
                <a:lnTo>
                  <a:pt x="728484" y="216408"/>
                </a:lnTo>
                <a:close/>
              </a:path>
              <a:path w="944879" h="579120">
                <a:moveTo>
                  <a:pt x="161544" y="228600"/>
                </a:moveTo>
                <a:lnTo>
                  <a:pt x="149352" y="240792"/>
                </a:lnTo>
                <a:lnTo>
                  <a:pt x="161544" y="240792"/>
                </a:lnTo>
                <a:lnTo>
                  <a:pt x="161544" y="228600"/>
                </a:lnTo>
                <a:close/>
              </a:path>
              <a:path w="944879" h="579120">
                <a:moveTo>
                  <a:pt x="704088" y="228600"/>
                </a:moveTo>
                <a:lnTo>
                  <a:pt x="161544" y="228600"/>
                </a:lnTo>
                <a:lnTo>
                  <a:pt x="161544" y="240792"/>
                </a:lnTo>
                <a:lnTo>
                  <a:pt x="704088" y="240792"/>
                </a:lnTo>
                <a:lnTo>
                  <a:pt x="704088" y="228600"/>
                </a:lnTo>
                <a:close/>
              </a:path>
              <a:path w="944879" h="579120">
                <a:moveTo>
                  <a:pt x="728484" y="228600"/>
                </a:moveTo>
                <a:lnTo>
                  <a:pt x="704088" y="228600"/>
                </a:lnTo>
                <a:lnTo>
                  <a:pt x="716280" y="240792"/>
                </a:lnTo>
                <a:lnTo>
                  <a:pt x="728484" y="240792"/>
                </a:lnTo>
                <a:lnTo>
                  <a:pt x="728484" y="228600"/>
                </a:lnTo>
                <a:close/>
              </a:path>
              <a:path w="944879" h="579120">
                <a:moveTo>
                  <a:pt x="24384" y="152400"/>
                </a:moveTo>
                <a:lnTo>
                  <a:pt x="24384" y="170688"/>
                </a:lnTo>
                <a:lnTo>
                  <a:pt x="33633" y="161649"/>
                </a:lnTo>
                <a:lnTo>
                  <a:pt x="24384" y="152400"/>
                </a:lnTo>
                <a:close/>
              </a:path>
              <a:path w="944879" h="579120">
                <a:moveTo>
                  <a:pt x="33633" y="161649"/>
                </a:moveTo>
                <a:lnTo>
                  <a:pt x="24384" y="170688"/>
                </a:lnTo>
                <a:lnTo>
                  <a:pt x="42672" y="170688"/>
                </a:lnTo>
                <a:lnTo>
                  <a:pt x="33633" y="161649"/>
                </a:lnTo>
                <a:close/>
              </a:path>
              <a:path w="944879" h="579120">
                <a:moveTo>
                  <a:pt x="43097" y="152400"/>
                </a:moveTo>
                <a:lnTo>
                  <a:pt x="24384" y="152400"/>
                </a:lnTo>
                <a:lnTo>
                  <a:pt x="33633" y="161649"/>
                </a:lnTo>
                <a:lnTo>
                  <a:pt x="43097" y="152400"/>
                </a:lnTo>
                <a:close/>
              </a:path>
              <a:path w="944879" h="579120">
                <a:moveTo>
                  <a:pt x="161544" y="30480"/>
                </a:moveTo>
                <a:lnTo>
                  <a:pt x="137172" y="30480"/>
                </a:lnTo>
                <a:lnTo>
                  <a:pt x="158496" y="39624"/>
                </a:lnTo>
                <a:lnTo>
                  <a:pt x="137172" y="60462"/>
                </a:lnTo>
                <a:lnTo>
                  <a:pt x="137172" y="109728"/>
                </a:lnTo>
                <a:lnTo>
                  <a:pt x="838187" y="109728"/>
                </a:lnTo>
                <a:lnTo>
                  <a:pt x="838187" y="97536"/>
                </a:lnTo>
                <a:lnTo>
                  <a:pt x="161544" y="97536"/>
                </a:lnTo>
                <a:lnTo>
                  <a:pt x="149352" y="85344"/>
                </a:lnTo>
                <a:lnTo>
                  <a:pt x="161544" y="85344"/>
                </a:lnTo>
                <a:lnTo>
                  <a:pt x="161544" y="30480"/>
                </a:lnTo>
                <a:close/>
              </a:path>
              <a:path w="944879" h="579120">
                <a:moveTo>
                  <a:pt x="862584" y="85344"/>
                </a:moveTo>
                <a:lnTo>
                  <a:pt x="161544" y="85344"/>
                </a:lnTo>
                <a:lnTo>
                  <a:pt x="161544" y="97536"/>
                </a:lnTo>
                <a:lnTo>
                  <a:pt x="838187" y="97536"/>
                </a:lnTo>
                <a:lnTo>
                  <a:pt x="850379" y="109728"/>
                </a:lnTo>
                <a:lnTo>
                  <a:pt x="862584" y="109728"/>
                </a:lnTo>
                <a:lnTo>
                  <a:pt x="862584" y="85344"/>
                </a:lnTo>
                <a:close/>
              </a:path>
              <a:path w="944879" h="579120">
                <a:moveTo>
                  <a:pt x="161544" y="85344"/>
                </a:moveTo>
                <a:lnTo>
                  <a:pt x="149352" y="85344"/>
                </a:lnTo>
                <a:lnTo>
                  <a:pt x="161544" y="97536"/>
                </a:lnTo>
                <a:lnTo>
                  <a:pt x="161544" y="85344"/>
                </a:lnTo>
                <a:close/>
              </a:path>
              <a:path w="944879" h="579120">
                <a:moveTo>
                  <a:pt x="137172" y="30480"/>
                </a:moveTo>
                <a:lnTo>
                  <a:pt x="137172" y="60462"/>
                </a:lnTo>
                <a:lnTo>
                  <a:pt x="158496" y="39624"/>
                </a:lnTo>
                <a:lnTo>
                  <a:pt x="137172" y="30480"/>
                </a:lnTo>
                <a:close/>
              </a:path>
            </a:pathLst>
          </a:custGeom>
          <a:solidFill>
            <a:srgbClr val="375C89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72" name="object 67"/>
          <p:cNvSpPr/>
          <p:nvPr/>
        </p:nvSpPr>
        <p:spPr>
          <a:xfrm>
            <a:off x="2104645" y="2026716"/>
            <a:ext cx="171450" cy="276701"/>
          </a:xfrm>
          <a:custGeom>
            <a:avLst/>
            <a:gdLst/>
            <a:ahLst/>
            <a:cxnLst/>
            <a:rect l="l" t="t" r="r" b="b"/>
            <a:pathLst>
              <a:path w="228600" h="368935">
                <a:moveTo>
                  <a:pt x="228587" y="252984"/>
                </a:moveTo>
                <a:lnTo>
                  <a:pt x="0" y="252984"/>
                </a:lnTo>
                <a:lnTo>
                  <a:pt x="115824" y="368808"/>
                </a:lnTo>
                <a:lnTo>
                  <a:pt x="228587" y="252984"/>
                </a:lnTo>
                <a:close/>
              </a:path>
              <a:path w="228600" h="368935">
                <a:moveTo>
                  <a:pt x="173736" y="112776"/>
                </a:moveTo>
                <a:lnTo>
                  <a:pt x="57912" y="112776"/>
                </a:lnTo>
                <a:lnTo>
                  <a:pt x="57912" y="252984"/>
                </a:lnTo>
                <a:lnTo>
                  <a:pt x="173736" y="252984"/>
                </a:lnTo>
                <a:lnTo>
                  <a:pt x="173736" y="112776"/>
                </a:lnTo>
                <a:close/>
              </a:path>
              <a:path w="228600" h="368935">
                <a:moveTo>
                  <a:pt x="115824" y="0"/>
                </a:moveTo>
                <a:lnTo>
                  <a:pt x="0" y="112776"/>
                </a:lnTo>
                <a:lnTo>
                  <a:pt x="228587" y="112776"/>
                </a:lnTo>
                <a:lnTo>
                  <a:pt x="115824" y="0"/>
                </a:lnTo>
                <a:close/>
              </a:path>
            </a:pathLst>
          </a:custGeom>
          <a:solidFill>
            <a:srgbClr val="4AABC5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73" name="object 68"/>
          <p:cNvSpPr/>
          <p:nvPr/>
        </p:nvSpPr>
        <p:spPr>
          <a:xfrm>
            <a:off x="2097408" y="2003855"/>
            <a:ext cx="192405" cy="299561"/>
          </a:xfrm>
          <a:custGeom>
            <a:avLst/>
            <a:gdLst/>
            <a:ahLst/>
            <a:cxnLst/>
            <a:rect l="l" t="t" r="r" b="b"/>
            <a:pathLst>
              <a:path w="256539" h="399414">
                <a:moveTo>
                  <a:pt x="57912" y="256019"/>
                </a:moveTo>
                <a:lnTo>
                  <a:pt x="9144" y="256019"/>
                </a:lnTo>
                <a:lnTo>
                  <a:pt x="3048" y="259067"/>
                </a:lnTo>
                <a:lnTo>
                  <a:pt x="3048" y="265176"/>
                </a:lnTo>
                <a:lnTo>
                  <a:pt x="0" y="268224"/>
                </a:lnTo>
                <a:lnTo>
                  <a:pt x="0" y="274307"/>
                </a:lnTo>
                <a:lnTo>
                  <a:pt x="6108" y="277355"/>
                </a:lnTo>
                <a:lnTo>
                  <a:pt x="118884" y="393179"/>
                </a:lnTo>
                <a:lnTo>
                  <a:pt x="124968" y="399262"/>
                </a:lnTo>
                <a:lnTo>
                  <a:pt x="131064" y="399262"/>
                </a:lnTo>
                <a:lnTo>
                  <a:pt x="137160" y="393179"/>
                </a:lnTo>
                <a:lnTo>
                  <a:pt x="154952" y="374904"/>
                </a:lnTo>
                <a:lnTo>
                  <a:pt x="118884" y="374904"/>
                </a:lnTo>
                <a:lnTo>
                  <a:pt x="128021" y="366005"/>
                </a:lnTo>
                <a:lnTo>
                  <a:pt x="43235" y="283451"/>
                </a:lnTo>
                <a:lnTo>
                  <a:pt x="12192" y="283451"/>
                </a:lnTo>
                <a:lnTo>
                  <a:pt x="21336" y="262128"/>
                </a:lnTo>
                <a:lnTo>
                  <a:pt x="57912" y="262128"/>
                </a:lnTo>
                <a:lnTo>
                  <a:pt x="57912" y="256019"/>
                </a:lnTo>
                <a:close/>
              </a:path>
              <a:path w="256539" h="399414">
                <a:moveTo>
                  <a:pt x="128021" y="366005"/>
                </a:moveTo>
                <a:lnTo>
                  <a:pt x="118884" y="374904"/>
                </a:lnTo>
                <a:lnTo>
                  <a:pt x="137160" y="374904"/>
                </a:lnTo>
                <a:lnTo>
                  <a:pt x="128021" y="366005"/>
                </a:lnTo>
                <a:close/>
              </a:path>
              <a:path w="256539" h="399414">
                <a:moveTo>
                  <a:pt x="234683" y="262128"/>
                </a:moveTo>
                <a:lnTo>
                  <a:pt x="128021" y="366005"/>
                </a:lnTo>
                <a:lnTo>
                  <a:pt x="137160" y="374904"/>
                </a:lnTo>
                <a:lnTo>
                  <a:pt x="154952" y="374904"/>
                </a:lnTo>
                <a:lnTo>
                  <a:pt x="243988" y="283451"/>
                </a:lnTo>
                <a:lnTo>
                  <a:pt x="240779" y="283451"/>
                </a:lnTo>
                <a:lnTo>
                  <a:pt x="234683" y="262128"/>
                </a:lnTo>
                <a:close/>
              </a:path>
              <a:path w="256539" h="399414">
                <a:moveTo>
                  <a:pt x="21336" y="262128"/>
                </a:moveTo>
                <a:lnTo>
                  <a:pt x="12192" y="283451"/>
                </a:lnTo>
                <a:lnTo>
                  <a:pt x="43235" y="283451"/>
                </a:lnTo>
                <a:lnTo>
                  <a:pt x="21336" y="262128"/>
                </a:lnTo>
                <a:close/>
              </a:path>
              <a:path w="256539" h="399414">
                <a:moveTo>
                  <a:pt x="57912" y="262128"/>
                </a:moveTo>
                <a:lnTo>
                  <a:pt x="21336" y="262128"/>
                </a:lnTo>
                <a:lnTo>
                  <a:pt x="43235" y="283451"/>
                </a:lnTo>
                <a:lnTo>
                  <a:pt x="79248" y="283451"/>
                </a:lnTo>
                <a:lnTo>
                  <a:pt x="82296" y="277355"/>
                </a:lnTo>
                <a:lnTo>
                  <a:pt x="82296" y="268224"/>
                </a:lnTo>
                <a:lnTo>
                  <a:pt x="57912" y="268224"/>
                </a:lnTo>
                <a:lnTo>
                  <a:pt x="57912" y="262128"/>
                </a:lnTo>
                <a:close/>
              </a:path>
              <a:path w="256539" h="399414">
                <a:moveTo>
                  <a:pt x="212788" y="115824"/>
                </a:moveTo>
                <a:lnTo>
                  <a:pt x="176784" y="115824"/>
                </a:lnTo>
                <a:lnTo>
                  <a:pt x="173723" y="121907"/>
                </a:lnTo>
                <a:lnTo>
                  <a:pt x="173723" y="277355"/>
                </a:lnTo>
                <a:lnTo>
                  <a:pt x="176784" y="283451"/>
                </a:lnTo>
                <a:lnTo>
                  <a:pt x="212788" y="283451"/>
                </a:lnTo>
                <a:lnTo>
                  <a:pt x="228423" y="268224"/>
                </a:lnTo>
                <a:lnTo>
                  <a:pt x="198107" y="268224"/>
                </a:lnTo>
                <a:lnTo>
                  <a:pt x="185915" y="256019"/>
                </a:lnTo>
                <a:lnTo>
                  <a:pt x="198107" y="256019"/>
                </a:lnTo>
                <a:lnTo>
                  <a:pt x="198107" y="140195"/>
                </a:lnTo>
                <a:lnTo>
                  <a:pt x="185915" y="140195"/>
                </a:lnTo>
                <a:lnTo>
                  <a:pt x="198107" y="128016"/>
                </a:lnTo>
                <a:lnTo>
                  <a:pt x="225307" y="128016"/>
                </a:lnTo>
                <a:lnTo>
                  <a:pt x="212788" y="115824"/>
                </a:lnTo>
                <a:close/>
              </a:path>
              <a:path w="256539" h="399414">
                <a:moveTo>
                  <a:pt x="252984" y="262128"/>
                </a:moveTo>
                <a:lnTo>
                  <a:pt x="234683" y="262128"/>
                </a:lnTo>
                <a:lnTo>
                  <a:pt x="240779" y="283451"/>
                </a:lnTo>
                <a:lnTo>
                  <a:pt x="243988" y="283451"/>
                </a:lnTo>
                <a:lnTo>
                  <a:pt x="249923" y="277355"/>
                </a:lnTo>
                <a:lnTo>
                  <a:pt x="256019" y="274307"/>
                </a:lnTo>
                <a:lnTo>
                  <a:pt x="256019" y="268224"/>
                </a:lnTo>
                <a:lnTo>
                  <a:pt x="252984" y="265176"/>
                </a:lnTo>
                <a:lnTo>
                  <a:pt x="252984" y="262128"/>
                </a:lnTo>
                <a:close/>
              </a:path>
              <a:path w="256539" h="399414">
                <a:moveTo>
                  <a:pt x="57912" y="128016"/>
                </a:moveTo>
                <a:lnTo>
                  <a:pt x="57912" y="268224"/>
                </a:lnTo>
                <a:lnTo>
                  <a:pt x="70104" y="256019"/>
                </a:lnTo>
                <a:lnTo>
                  <a:pt x="82296" y="256019"/>
                </a:lnTo>
                <a:lnTo>
                  <a:pt x="82296" y="140195"/>
                </a:lnTo>
                <a:lnTo>
                  <a:pt x="70104" y="140195"/>
                </a:lnTo>
                <a:lnTo>
                  <a:pt x="57912" y="128016"/>
                </a:lnTo>
                <a:close/>
              </a:path>
              <a:path w="256539" h="399414">
                <a:moveTo>
                  <a:pt x="82296" y="256019"/>
                </a:moveTo>
                <a:lnTo>
                  <a:pt x="70104" y="256019"/>
                </a:lnTo>
                <a:lnTo>
                  <a:pt x="57912" y="268224"/>
                </a:lnTo>
                <a:lnTo>
                  <a:pt x="82296" y="268224"/>
                </a:lnTo>
                <a:lnTo>
                  <a:pt x="82296" y="256019"/>
                </a:lnTo>
                <a:close/>
              </a:path>
              <a:path w="256539" h="399414">
                <a:moveTo>
                  <a:pt x="198107" y="256019"/>
                </a:moveTo>
                <a:lnTo>
                  <a:pt x="185915" y="256019"/>
                </a:lnTo>
                <a:lnTo>
                  <a:pt x="198107" y="268224"/>
                </a:lnTo>
                <a:lnTo>
                  <a:pt x="198107" y="256019"/>
                </a:lnTo>
                <a:close/>
              </a:path>
              <a:path w="256539" h="399414">
                <a:moveTo>
                  <a:pt x="246875" y="256019"/>
                </a:moveTo>
                <a:lnTo>
                  <a:pt x="198107" y="256019"/>
                </a:lnTo>
                <a:lnTo>
                  <a:pt x="198107" y="268224"/>
                </a:lnTo>
                <a:lnTo>
                  <a:pt x="228423" y="268224"/>
                </a:lnTo>
                <a:lnTo>
                  <a:pt x="234683" y="262128"/>
                </a:lnTo>
                <a:lnTo>
                  <a:pt x="252984" y="262128"/>
                </a:lnTo>
                <a:lnTo>
                  <a:pt x="252984" y="259067"/>
                </a:lnTo>
                <a:lnTo>
                  <a:pt x="246875" y="256019"/>
                </a:lnTo>
                <a:close/>
              </a:path>
              <a:path w="256539" h="399414">
                <a:moveTo>
                  <a:pt x="131064" y="0"/>
                </a:moveTo>
                <a:lnTo>
                  <a:pt x="124968" y="0"/>
                </a:lnTo>
                <a:lnTo>
                  <a:pt x="6108" y="118872"/>
                </a:lnTo>
                <a:lnTo>
                  <a:pt x="0" y="121907"/>
                </a:lnTo>
                <a:lnTo>
                  <a:pt x="0" y="128016"/>
                </a:lnTo>
                <a:lnTo>
                  <a:pt x="3048" y="134099"/>
                </a:lnTo>
                <a:lnTo>
                  <a:pt x="3048" y="137147"/>
                </a:lnTo>
                <a:lnTo>
                  <a:pt x="9144" y="140195"/>
                </a:lnTo>
                <a:lnTo>
                  <a:pt x="57912" y="140195"/>
                </a:lnTo>
                <a:lnTo>
                  <a:pt x="57912" y="137147"/>
                </a:lnTo>
                <a:lnTo>
                  <a:pt x="21336" y="137147"/>
                </a:lnTo>
                <a:lnTo>
                  <a:pt x="12192" y="115824"/>
                </a:lnTo>
                <a:lnTo>
                  <a:pt x="43235" y="115824"/>
                </a:lnTo>
                <a:lnTo>
                  <a:pt x="128021" y="33269"/>
                </a:lnTo>
                <a:lnTo>
                  <a:pt x="118884" y="24371"/>
                </a:lnTo>
                <a:lnTo>
                  <a:pt x="155432" y="24371"/>
                </a:lnTo>
                <a:lnTo>
                  <a:pt x="131064" y="0"/>
                </a:lnTo>
                <a:close/>
              </a:path>
              <a:path w="256539" h="399414">
                <a:moveTo>
                  <a:pt x="82296" y="128016"/>
                </a:moveTo>
                <a:lnTo>
                  <a:pt x="57912" y="128016"/>
                </a:lnTo>
                <a:lnTo>
                  <a:pt x="70104" y="140195"/>
                </a:lnTo>
                <a:lnTo>
                  <a:pt x="82296" y="140195"/>
                </a:lnTo>
                <a:lnTo>
                  <a:pt x="82296" y="128016"/>
                </a:lnTo>
                <a:close/>
              </a:path>
              <a:path w="256539" h="399414">
                <a:moveTo>
                  <a:pt x="198107" y="128016"/>
                </a:moveTo>
                <a:lnTo>
                  <a:pt x="185915" y="140195"/>
                </a:lnTo>
                <a:lnTo>
                  <a:pt x="198107" y="140195"/>
                </a:lnTo>
                <a:lnTo>
                  <a:pt x="198107" y="128016"/>
                </a:lnTo>
                <a:close/>
              </a:path>
              <a:path w="256539" h="399414">
                <a:moveTo>
                  <a:pt x="225307" y="128016"/>
                </a:moveTo>
                <a:lnTo>
                  <a:pt x="198107" y="128016"/>
                </a:lnTo>
                <a:lnTo>
                  <a:pt x="198107" y="140195"/>
                </a:lnTo>
                <a:lnTo>
                  <a:pt x="246875" y="140195"/>
                </a:lnTo>
                <a:lnTo>
                  <a:pt x="252984" y="137147"/>
                </a:lnTo>
                <a:lnTo>
                  <a:pt x="234683" y="137147"/>
                </a:lnTo>
                <a:lnTo>
                  <a:pt x="225307" y="128016"/>
                </a:lnTo>
                <a:close/>
              </a:path>
              <a:path w="256539" h="399414">
                <a:moveTo>
                  <a:pt x="43235" y="115824"/>
                </a:moveTo>
                <a:lnTo>
                  <a:pt x="12192" y="115824"/>
                </a:lnTo>
                <a:lnTo>
                  <a:pt x="21336" y="137147"/>
                </a:lnTo>
                <a:lnTo>
                  <a:pt x="43235" y="115824"/>
                </a:lnTo>
                <a:close/>
              </a:path>
              <a:path w="256539" h="399414">
                <a:moveTo>
                  <a:pt x="79248" y="115824"/>
                </a:moveTo>
                <a:lnTo>
                  <a:pt x="43235" y="115824"/>
                </a:lnTo>
                <a:lnTo>
                  <a:pt x="21336" y="137147"/>
                </a:lnTo>
                <a:lnTo>
                  <a:pt x="57912" y="137147"/>
                </a:lnTo>
                <a:lnTo>
                  <a:pt x="57912" y="128016"/>
                </a:lnTo>
                <a:lnTo>
                  <a:pt x="82296" y="128016"/>
                </a:lnTo>
                <a:lnTo>
                  <a:pt x="82296" y="121907"/>
                </a:lnTo>
                <a:lnTo>
                  <a:pt x="79248" y="115824"/>
                </a:lnTo>
                <a:close/>
              </a:path>
              <a:path w="256539" h="399414">
                <a:moveTo>
                  <a:pt x="155432" y="24371"/>
                </a:moveTo>
                <a:lnTo>
                  <a:pt x="137160" y="24371"/>
                </a:lnTo>
                <a:lnTo>
                  <a:pt x="128021" y="33269"/>
                </a:lnTo>
                <a:lnTo>
                  <a:pt x="234683" y="137147"/>
                </a:lnTo>
                <a:lnTo>
                  <a:pt x="240779" y="115824"/>
                </a:lnTo>
                <a:lnTo>
                  <a:pt x="246875" y="115824"/>
                </a:lnTo>
                <a:lnTo>
                  <a:pt x="155432" y="24371"/>
                </a:lnTo>
                <a:close/>
              </a:path>
              <a:path w="256539" h="399414">
                <a:moveTo>
                  <a:pt x="246875" y="115824"/>
                </a:moveTo>
                <a:lnTo>
                  <a:pt x="240779" y="115824"/>
                </a:lnTo>
                <a:lnTo>
                  <a:pt x="234683" y="137147"/>
                </a:lnTo>
                <a:lnTo>
                  <a:pt x="252984" y="137147"/>
                </a:lnTo>
                <a:lnTo>
                  <a:pt x="252984" y="134099"/>
                </a:lnTo>
                <a:lnTo>
                  <a:pt x="256019" y="128016"/>
                </a:lnTo>
                <a:lnTo>
                  <a:pt x="256019" y="121907"/>
                </a:lnTo>
                <a:lnTo>
                  <a:pt x="249923" y="118872"/>
                </a:lnTo>
                <a:lnTo>
                  <a:pt x="246875" y="115824"/>
                </a:lnTo>
                <a:close/>
              </a:path>
              <a:path w="256539" h="399414">
                <a:moveTo>
                  <a:pt x="137160" y="24371"/>
                </a:moveTo>
                <a:lnTo>
                  <a:pt x="118884" y="24371"/>
                </a:lnTo>
                <a:lnTo>
                  <a:pt x="128021" y="33269"/>
                </a:lnTo>
                <a:lnTo>
                  <a:pt x="137160" y="24371"/>
                </a:lnTo>
                <a:close/>
              </a:path>
            </a:pathLst>
          </a:custGeom>
          <a:solidFill>
            <a:srgbClr val="347C90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74" name="object 69"/>
          <p:cNvSpPr/>
          <p:nvPr/>
        </p:nvSpPr>
        <p:spPr>
          <a:xfrm>
            <a:off x="5679931" y="2051372"/>
            <a:ext cx="171450" cy="276701"/>
          </a:xfrm>
          <a:custGeom>
            <a:avLst/>
            <a:gdLst/>
            <a:ahLst/>
            <a:cxnLst/>
            <a:rect l="l" t="t" r="r" b="b"/>
            <a:pathLst>
              <a:path w="228600" h="368935">
                <a:moveTo>
                  <a:pt x="228574" y="252984"/>
                </a:moveTo>
                <a:lnTo>
                  <a:pt x="0" y="252984"/>
                </a:lnTo>
                <a:lnTo>
                  <a:pt x="115811" y="368808"/>
                </a:lnTo>
                <a:lnTo>
                  <a:pt x="228574" y="252984"/>
                </a:lnTo>
                <a:close/>
              </a:path>
              <a:path w="228600" h="368935">
                <a:moveTo>
                  <a:pt x="173723" y="112776"/>
                </a:moveTo>
                <a:lnTo>
                  <a:pt x="57912" y="112776"/>
                </a:lnTo>
                <a:lnTo>
                  <a:pt x="57912" y="252984"/>
                </a:lnTo>
                <a:lnTo>
                  <a:pt x="173723" y="252984"/>
                </a:lnTo>
                <a:lnTo>
                  <a:pt x="173723" y="112776"/>
                </a:lnTo>
                <a:close/>
              </a:path>
              <a:path w="228600" h="368935">
                <a:moveTo>
                  <a:pt x="115811" y="0"/>
                </a:moveTo>
                <a:lnTo>
                  <a:pt x="0" y="112776"/>
                </a:lnTo>
                <a:lnTo>
                  <a:pt x="228574" y="112776"/>
                </a:lnTo>
                <a:lnTo>
                  <a:pt x="115811" y="0"/>
                </a:lnTo>
                <a:close/>
              </a:path>
            </a:pathLst>
          </a:custGeom>
          <a:solidFill>
            <a:srgbClr val="9ABA58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75" name="object 70"/>
          <p:cNvSpPr/>
          <p:nvPr/>
        </p:nvSpPr>
        <p:spPr>
          <a:xfrm>
            <a:off x="5670787" y="2039951"/>
            <a:ext cx="192405" cy="299561"/>
          </a:xfrm>
          <a:custGeom>
            <a:avLst/>
            <a:gdLst/>
            <a:ahLst/>
            <a:cxnLst/>
            <a:rect l="l" t="t" r="r" b="b"/>
            <a:pathLst>
              <a:path w="256540" h="399414">
                <a:moveTo>
                  <a:pt x="57899" y="256019"/>
                </a:moveTo>
                <a:lnTo>
                  <a:pt x="9143" y="256019"/>
                </a:lnTo>
                <a:lnTo>
                  <a:pt x="3047" y="259067"/>
                </a:lnTo>
                <a:lnTo>
                  <a:pt x="3047" y="265176"/>
                </a:lnTo>
                <a:lnTo>
                  <a:pt x="0" y="268224"/>
                </a:lnTo>
                <a:lnTo>
                  <a:pt x="0" y="274307"/>
                </a:lnTo>
                <a:lnTo>
                  <a:pt x="6095" y="277355"/>
                </a:lnTo>
                <a:lnTo>
                  <a:pt x="118871" y="393179"/>
                </a:lnTo>
                <a:lnTo>
                  <a:pt x="124967" y="399262"/>
                </a:lnTo>
                <a:lnTo>
                  <a:pt x="131051" y="399262"/>
                </a:lnTo>
                <a:lnTo>
                  <a:pt x="137147" y="393179"/>
                </a:lnTo>
                <a:lnTo>
                  <a:pt x="154939" y="374904"/>
                </a:lnTo>
                <a:lnTo>
                  <a:pt x="118871" y="374904"/>
                </a:lnTo>
                <a:lnTo>
                  <a:pt x="128009" y="366006"/>
                </a:lnTo>
                <a:lnTo>
                  <a:pt x="43222" y="283451"/>
                </a:lnTo>
                <a:lnTo>
                  <a:pt x="12191" y="283451"/>
                </a:lnTo>
                <a:lnTo>
                  <a:pt x="21323" y="262128"/>
                </a:lnTo>
                <a:lnTo>
                  <a:pt x="57899" y="262128"/>
                </a:lnTo>
                <a:lnTo>
                  <a:pt x="57899" y="256019"/>
                </a:lnTo>
                <a:close/>
              </a:path>
              <a:path w="256540" h="399414">
                <a:moveTo>
                  <a:pt x="128009" y="366006"/>
                </a:moveTo>
                <a:lnTo>
                  <a:pt x="118871" y="374904"/>
                </a:lnTo>
                <a:lnTo>
                  <a:pt x="137147" y="374904"/>
                </a:lnTo>
                <a:lnTo>
                  <a:pt x="128009" y="366006"/>
                </a:lnTo>
                <a:close/>
              </a:path>
              <a:path w="256540" h="399414">
                <a:moveTo>
                  <a:pt x="234683" y="262128"/>
                </a:moveTo>
                <a:lnTo>
                  <a:pt x="128009" y="366006"/>
                </a:lnTo>
                <a:lnTo>
                  <a:pt x="137147" y="374904"/>
                </a:lnTo>
                <a:lnTo>
                  <a:pt x="154939" y="374904"/>
                </a:lnTo>
                <a:lnTo>
                  <a:pt x="243975" y="283451"/>
                </a:lnTo>
                <a:lnTo>
                  <a:pt x="240766" y="283451"/>
                </a:lnTo>
                <a:lnTo>
                  <a:pt x="234683" y="262128"/>
                </a:lnTo>
                <a:close/>
              </a:path>
              <a:path w="256540" h="399414">
                <a:moveTo>
                  <a:pt x="21323" y="262128"/>
                </a:moveTo>
                <a:lnTo>
                  <a:pt x="12191" y="283451"/>
                </a:lnTo>
                <a:lnTo>
                  <a:pt x="43222" y="283451"/>
                </a:lnTo>
                <a:lnTo>
                  <a:pt x="21323" y="262128"/>
                </a:lnTo>
                <a:close/>
              </a:path>
              <a:path w="256540" h="399414">
                <a:moveTo>
                  <a:pt x="57899" y="262128"/>
                </a:moveTo>
                <a:lnTo>
                  <a:pt x="21323" y="262128"/>
                </a:lnTo>
                <a:lnTo>
                  <a:pt x="43222" y="283451"/>
                </a:lnTo>
                <a:lnTo>
                  <a:pt x="79247" y="283451"/>
                </a:lnTo>
                <a:lnTo>
                  <a:pt x="82295" y="277355"/>
                </a:lnTo>
                <a:lnTo>
                  <a:pt x="82295" y="268224"/>
                </a:lnTo>
                <a:lnTo>
                  <a:pt x="57899" y="268224"/>
                </a:lnTo>
                <a:lnTo>
                  <a:pt x="57899" y="262128"/>
                </a:lnTo>
                <a:close/>
              </a:path>
              <a:path w="256540" h="399414">
                <a:moveTo>
                  <a:pt x="212786" y="115824"/>
                </a:moveTo>
                <a:lnTo>
                  <a:pt x="176771" y="115824"/>
                </a:lnTo>
                <a:lnTo>
                  <a:pt x="173710" y="121907"/>
                </a:lnTo>
                <a:lnTo>
                  <a:pt x="173710" y="277355"/>
                </a:lnTo>
                <a:lnTo>
                  <a:pt x="176771" y="283451"/>
                </a:lnTo>
                <a:lnTo>
                  <a:pt x="212786" y="283451"/>
                </a:lnTo>
                <a:lnTo>
                  <a:pt x="228423" y="268224"/>
                </a:lnTo>
                <a:lnTo>
                  <a:pt x="198107" y="268224"/>
                </a:lnTo>
                <a:lnTo>
                  <a:pt x="185915" y="256019"/>
                </a:lnTo>
                <a:lnTo>
                  <a:pt x="198107" y="256019"/>
                </a:lnTo>
                <a:lnTo>
                  <a:pt x="198107" y="140195"/>
                </a:lnTo>
                <a:lnTo>
                  <a:pt x="185915" y="140195"/>
                </a:lnTo>
                <a:lnTo>
                  <a:pt x="198107" y="128016"/>
                </a:lnTo>
                <a:lnTo>
                  <a:pt x="225306" y="128016"/>
                </a:lnTo>
                <a:lnTo>
                  <a:pt x="212786" y="115824"/>
                </a:lnTo>
                <a:close/>
              </a:path>
              <a:path w="256540" h="399414">
                <a:moveTo>
                  <a:pt x="252971" y="262128"/>
                </a:moveTo>
                <a:lnTo>
                  <a:pt x="234683" y="262128"/>
                </a:lnTo>
                <a:lnTo>
                  <a:pt x="240766" y="283451"/>
                </a:lnTo>
                <a:lnTo>
                  <a:pt x="243975" y="283451"/>
                </a:lnTo>
                <a:lnTo>
                  <a:pt x="249910" y="277355"/>
                </a:lnTo>
                <a:lnTo>
                  <a:pt x="256019" y="274307"/>
                </a:lnTo>
                <a:lnTo>
                  <a:pt x="256019" y="268224"/>
                </a:lnTo>
                <a:lnTo>
                  <a:pt x="252971" y="265176"/>
                </a:lnTo>
                <a:lnTo>
                  <a:pt x="252971" y="262128"/>
                </a:lnTo>
                <a:close/>
              </a:path>
              <a:path w="256540" h="399414">
                <a:moveTo>
                  <a:pt x="57899" y="128016"/>
                </a:moveTo>
                <a:lnTo>
                  <a:pt x="57899" y="268224"/>
                </a:lnTo>
                <a:lnTo>
                  <a:pt x="70103" y="256019"/>
                </a:lnTo>
                <a:lnTo>
                  <a:pt x="82295" y="256019"/>
                </a:lnTo>
                <a:lnTo>
                  <a:pt x="82295" y="140195"/>
                </a:lnTo>
                <a:lnTo>
                  <a:pt x="70103" y="140195"/>
                </a:lnTo>
                <a:lnTo>
                  <a:pt x="57899" y="128016"/>
                </a:lnTo>
                <a:close/>
              </a:path>
              <a:path w="256540" h="399414">
                <a:moveTo>
                  <a:pt x="82295" y="256019"/>
                </a:moveTo>
                <a:lnTo>
                  <a:pt x="70103" y="256019"/>
                </a:lnTo>
                <a:lnTo>
                  <a:pt x="57899" y="268224"/>
                </a:lnTo>
                <a:lnTo>
                  <a:pt x="82295" y="268224"/>
                </a:lnTo>
                <a:lnTo>
                  <a:pt x="82295" y="256019"/>
                </a:lnTo>
                <a:close/>
              </a:path>
              <a:path w="256540" h="399414">
                <a:moveTo>
                  <a:pt x="198107" y="256019"/>
                </a:moveTo>
                <a:lnTo>
                  <a:pt x="185915" y="256019"/>
                </a:lnTo>
                <a:lnTo>
                  <a:pt x="198107" y="268224"/>
                </a:lnTo>
                <a:lnTo>
                  <a:pt x="198107" y="256019"/>
                </a:lnTo>
                <a:close/>
              </a:path>
              <a:path w="256540" h="399414">
                <a:moveTo>
                  <a:pt x="246862" y="256019"/>
                </a:moveTo>
                <a:lnTo>
                  <a:pt x="198107" y="256019"/>
                </a:lnTo>
                <a:lnTo>
                  <a:pt x="198107" y="268224"/>
                </a:lnTo>
                <a:lnTo>
                  <a:pt x="228423" y="268224"/>
                </a:lnTo>
                <a:lnTo>
                  <a:pt x="234683" y="262128"/>
                </a:lnTo>
                <a:lnTo>
                  <a:pt x="252971" y="262128"/>
                </a:lnTo>
                <a:lnTo>
                  <a:pt x="252971" y="259067"/>
                </a:lnTo>
                <a:lnTo>
                  <a:pt x="246862" y="256019"/>
                </a:lnTo>
                <a:close/>
              </a:path>
              <a:path w="256540" h="399414">
                <a:moveTo>
                  <a:pt x="131051" y="0"/>
                </a:moveTo>
                <a:lnTo>
                  <a:pt x="124967" y="0"/>
                </a:lnTo>
                <a:lnTo>
                  <a:pt x="6095" y="118872"/>
                </a:lnTo>
                <a:lnTo>
                  <a:pt x="0" y="121907"/>
                </a:lnTo>
                <a:lnTo>
                  <a:pt x="0" y="128016"/>
                </a:lnTo>
                <a:lnTo>
                  <a:pt x="3047" y="134099"/>
                </a:lnTo>
                <a:lnTo>
                  <a:pt x="3047" y="137147"/>
                </a:lnTo>
                <a:lnTo>
                  <a:pt x="9143" y="140195"/>
                </a:lnTo>
                <a:lnTo>
                  <a:pt x="57899" y="140195"/>
                </a:lnTo>
                <a:lnTo>
                  <a:pt x="57899" y="137147"/>
                </a:lnTo>
                <a:lnTo>
                  <a:pt x="21323" y="137147"/>
                </a:lnTo>
                <a:lnTo>
                  <a:pt x="12191" y="115824"/>
                </a:lnTo>
                <a:lnTo>
                  <a:pt x="43222" y="115824"/>
                </a:lnTo>
                <a:lnTo>
                  <a:pt x="128009" y="33268"/>
                </a:lnTo>
                <a:lnTo>
                  <a:pt x="118871" y="24371"/>
                </a:lnTo>
                <a:lnTo>
                  <a:pt x="155419" y="24371"/>
                </a:lnTo>
                <a:lnTo>
                  <a:pt x="131051" y="0"/>
                </a:lnTo>
                <a:close/>
              </a:path>
              <a:path w="256540" h="399414">
                <a:moveTo>
                  <a:pt x="82295" y="128016"/>
                </a:moveTo>
                <a:lnTo>
                  <a:pt x="57899" y="128016"/>
                </a:lnTo>
                <a:lnTo>
                  <a:pt x="70103" y="140195"/>
                </a:lnTo>
                <a:lnTo>
                  <a:pt x="82295" y="140195"/>
                </a:lnTo>
                <a:lnTo>
                  <a:pt x="82295" y="128016"/>
                </a:lnTo>
                <a:close/>
              </a:path>
              <a:path w="256540" h="399414">
                <a:moveTo>
                  <a:pt x="198107" y="128016"/>
                </a:moveTo>
                <a:lnTo>
                  <a:pt x="185915" y="140195"/>
                </a:lnTo>
                <a:lnTo>
                  <a:pt x="198107" y="140195"/>
                </a:lnTo>
                <a:lnTo>
                  <a:pt x="198107" y="128016"/>
                </a:lnTo>
                <a:close/>
              </a:path>
              <a:path w="256540" h="399414">
                <a:moveTo>
                  <a:pt x="225306" y="128016"/>
                </a:moveTo>
                <a:lnTo>
                  <a:pt x="198107" y="128016"/>
                </a:lnTo>
                <a:lnTo>
                  <a:pt x="198107" y="140195"/>
                </a:lnTo>
                <a:lnTo>
                  <a:pt x="246862" y="140195"/>
                </a:lnTo>
                <a:lnTo>
                  <a:pt x="252971" y="137147"/>
                </a:lnTo>
                <a:lnTo>
                  <a:pt x="234683" y="137147"/>
                </a:lnTo>
                <a:lnTo>
                  <a:pt x="225306" y="128016"/>
                </a:lnTo>
                <a:close/>
              </a:path>
              <a:path w="256540" h="399414">
                <a:moveTo>
                  <a:pt x="43222" y="115824"/>
                </a:moveTo>
                <a:lnTo>
                  <a:pt x="12191" y="115824"/>
                </a:lnTo>
                <a:lnTo>
                  <a:pt x="21323" y="137147"/>
                </a:lnTo>
                <a:lnTo>
                  <a:pt x="43222" y="115824"/>
                </a:lnTo>
                <a:close/>
              </a:path>
              <a:path w="256540" h="399414">
                <a:moveTo>
                  <a:pt x="79247" y="115824"/>
                </a:moveTo>
                <a:lnTo>
                  <a:pt x="43222" y="115824"/>
                </a:lnTo>
                <a:lnTo>
                  <a:pt x="21323" y="137147"/>
                </a:lnTo>
                <a:lnTo>
                  <a:pt x="57899" y="137147"/>
                </a:lnTo>
                <a:lnTo>
                  <a:pt x="57899" y="128016"/>
                </a:lnTo>
                <a:lnTo>
                  <a:pt x="82295" y="128016"/>
                </a:lnTo>
                <a:lnTo>
                  <a:pt x="82295" y="121907"/>
                </a:lnTo>
                <a:lnTo>
                  <a:pt x="79247" y="115824"/>
                </a:lnTo>
                <a:close/>
              </a:path>
              <a:path w="256540" h="399414">
                <a:moveTo>
                  <a:pt x="155419" y="24371"/>
                </a:moveTo>
                <a:lnTo>
                  <a:pt x="137147" y="24371"/>
                </a:lnTo>
                <a:lnTo>
                  <a:pt x="128009" y="33268"/>
                </a:lnTo>
                <a:lnTo>
                  <a:pt x="234683" y="137147"/>
                </a:lnTo>
                <a:lnTo>
                  <a:pt x="240766" y="115824"/>
                </a:lnTo>
                <a:lnTo>
                  <a:pt x="246862" y="115824"/>
                </a:lnTo>
                <a:lnTo>
                  <a:pt x="155419" y="24371"/>
                </a:lnTo>
                <a:close/>
              </a:path>
              <a:path w="256540" h="399414">
                <a:moveTo>
                  <a:pt x="246862" y="115824"/>
                </a:moveTo>
                <a:lnTo>
                  <a:pt x="240766" y="115824"/>
                </a:lnTo>
                <a:lnTo>
                  <a:pt x="234683" y="137147"/>
                </a:lnTo>
                <a:lnTo>
                  <a:pt x="252971" y="137147"/>
                </a:lnTo>
                <a:lnTo>
                  <a:pt x="252971" y="134099"/>
                </a:lnTo>
                <a:lnTo>
                  <a:pt x="256019" y="128016"/>
                </a:lnTo>
                <a:lnTo>
                  <a:pt x="256019" y="121907"/>
                </a:lnTo>
                <a:lnTo>
                  <a:pt x="249910" y="118872"/>
                </a:lnTo>
                <a:lnTo>
                  <a:pt x="246862" y="115824"/>
                </a:lnTo>
                <a:close/>
              </a:path>
              <a:path w="256540" h="399414">
                <a:moveTo>
                  <a:pt x="137147" y="24371"/>
                </a:moveTo>
                <a:lnTo>
                  <a:pt x="118871" y="24371"/>
                </a:lnTo>
                <a:lnTo>
                  <a:pt x="128009" y="33268"/>
                </a:lnTo>
                <a:lnTo>
                  <a:pt x="137147" y="24371"/>
                </a:lnTo>
                <a:close/>
              </a:path>
            </a:pathLst>
          </a:custGeom>
          <a:solidFill>
            <a:srgbClr val="70883E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76" name="object 75"/>
          <p:cNvSpPr/>
          <p:nvPr/>
        </p:nvSpPr>
        <p:spPr>
          <a:xfrm>
            <a:off x="1279371" y="1843355"/>
            <a:ext cx="457200" cy="340604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77" name="object 76"/>
          <p:cNvSpPr/>
          <p:nvPr/>
        </p:nvSpPr>
        <p:spPr>
          <a:xfrm>
            <a:off x="1256521" y="1818200"/>
            <a:ext cx="493871" cy="379571"/>
          </a:xfrm>
          <a:custGeom>
            <a:avLst/>
            <a:gdLst/>
            <a:ahLst/>
            <a:cxnLst/>
            <a:rect l="l" t="t" r="r" b="b"/>
            <a:pathLst>
              <a:path w="658494" h="506094">
                <a:moveTo>
                  <a:pt x="76200" y="362699"/>
                </a:moveTo>
                <a:lnTo>
                  <a:pt x="0" y="362699"/>
                </a:lnTo>
                <a:lnTo>
                  <a:pt x="146304" y="505955"/>
                </a:lnTo>
                <a:lnTo>
                  <a:pt x="171206" y="481571"/>
                </a:lnTo>
                <a:lnTo>
                  <a:pt x="137160" y="481571"/>
                </a:lnTo>
                <a:lnTo>
                  <a:pt x="146304" y="472427"/>
                </a:lnTo>
                <a:lnTo>
                  <a:pt x="60960" y="387083"/>
                </a:lnTo>
                <a:lnTo>
                  <a:pt x="30480" y="387083"/>
                </a:lnTo>
                <a:lnTo>
                  <a:pt x="39624" y="365747"/>
                </a:lnTo>
                <a:lnTo>
                  <a:pt x="76200" y="365747"/>
                </a:lnTo>
                <a:lnTo>
                  <a:pt x="76200" y="362699"/>
                </a:lnTo>
                <a:close/>
              </a:path>
              <a:path w="658494" h="506094">
                <a:moveTo>
                  <a:pt x="146304" y="472427"/>
                </a:moveTo>
                <a:lnTo>
                  <a:pt x="137160" y="481571"/>
                </a:lnTo>
                <a:lnTo>
                  <a:pt x="155448" y="481571"/>
                </a:lnTo>
                <a:lnTo>
                  <a:pt x="146304" y="472427"/>
                </a:lnTo>
                <a:close/>
              </a:path>
              <a:path w="658494" h="506094">
                <a:moveTo>
                  <a:pt x="252984" y="365747"/>
                </a:moveTo>
                <a:lnTo>
                  <a:pt x="146304" y="472427"/>
                </a:lnTo>
                <a:lnTo>
                  <a:pt x="155448" y="481571"/>
                </a:lnTo>
                <a:lnTo>
                  <a:pt x="171206" y="481571"/>
                </a:lnTo>
                <a:lnTo>
                  <a:pt x="267705" y="387083"/>
                </a:lnTo>
                <a:lnTo>
                  <a:pt x="259080" y="387083"/>
                </a:lnTo>
                <a:lnTo>
                  <a:pt x="252984" y="365747"/>
                </a:lnTo>
                <a:close/>
              </a:path>
              <a:path w="658494" h="506094">
                <a:moveTo>
                  <a:pt x="39624" y="365747"/>
                </a:moveTo>
                <a:lnTo>
                  <a:pt x="30480" y="387083"/>
                </a:lnTo>
                <a:lnTo>
                  <a:pt x="60960" y="387083"/>
                </a:lnTo>
                <a:lnTo>
                  <a:pt x="39624" y="365747"/>
                </a:lnTo>
                <a:close/>
              </a:path>
              <a:path w="658494" h="506094">
                <a:moveTo>
                  <a:pt x="76200" y="365747"/>
                </a:moveTo>
                <a:lnTo>
                  <a:pt x="39624" y="365747"/>
                </a:lnTo>
                <a:lnTo>
                  <a:pt x="60960" y="387083"/>
                </a:lnTo>
                <a:lnTo>
                  <a:pt x="100584" y="387083"/>
                </a:lnTo>
                <a:lnTo>
                  <a:pt x="100584" y="374903"/>
                </a:lnTo>
                <a:lnTo>
                  <a:pt x="76200" y="374903"/>
                </a:lnTo>
                <a:lnTo>
                  <a:pt x="76200" y="365747"/>
                </a:lnTo>
                <a:close/>
              </a:path>
              <a:path w="658494" h="506094">
                <a:moveTo>
                  <a:pt x="539496" y="192011"/>
                </a:moveTo>
                <a:lnTo>
                  <a:pt x="192024" y="192011"/>
                </a:lnTo>
                <a:lnTo>
                  <a:pt x="192024" y="387083"/>
                </a:lnTo>
                <a:lnTo>
                  <a:pt x="231648" y="387083"/>
                </a:lnTo>
                <a:lnTo>
                  <a:pt x="243827" y="374903"/>
                </a:lnTo>
                <a:lnTo>
                  <a:pt x="216408" y="374903"/>
                </a:lnTo>
                <a:lnTo>
                  <a:pt x="204216" y="362699"/>
                </a:lnTo>
                <a:lnTo>
                  <a:pt x="216408" y="362699"/>
                </a:lnTo>
                <a:lnTo>
                  <a:pt x="216408" y="216395"/>
                </a:lnTo>
                <a:lnTo>
                  <a:pt x="204216" y="216395"/>
                </a:lnTo>
                <a:lnTo>
                  <a:pt x="216408" y="204203"/>
                </a:lnTo>
                <a:lnTo>
                  <a:pt x="539496" y="204203"/>
                </a:lnTo>
                <a:lnTo>
                  <a:pt x="539496" y="192011"/>
                </a:lnTo>
                <a:close/>
              </a:path>
              <a:path w="658494" h="506094">
                <a:moveTo>
                  <a:pt x="289495" y="365747"/>
                </a:moveTo>
                <a:lnTo>
                  <a:pt x="252984" y="365747"/>
                </a:lnTo>
                <a:lnTo>
                  <a:pt x="259080" y="387083"/>
                </a:lnTo>
                <a:lnTo>
                  <a:pt x="267705" y="387083"/>
                </a:lnTo>
                <a:lnTo>
                  <a:pt x="289495" y="365747"/>
                </a:lnTo>
                <a:close/>
              </a:path>
              <a:path w="658494" h="506094">
                <a:moveTo>
                  <a:pt x="515112" y="76199"/>
                </a:moveTo>
                <a:lnTo>
                  <a:pt x="76200" y="76199"/>
                </a:lnTo>
                <a:lnTo>
                  <a:pt x="76200" y="374903"/>
                </a:lnTo>
                <a:lnTo>
                  <a:pt x="88392" y="362699"/>
                </a:lnTo>
                <a:lnTo>
                  <a:pt x="100584" y="362699"/>
                </a:lnTo>
                <a:lnTo>
                  <a:pt x="100584" y="100583"/>
                </a:lnTo>
                <a:lnTo>
                  <a:pt x="88392" y="100583"/>
                </a:lnTo>
                <a:lnTo>
                  <a:pt x="100584" y="88391"/>
                </a:lnTo>
                <a:lnTo>
                  <a:pt x="515112" y="88391"/>
                </a:lnTo>
                <a:lnTo>
                  <a:pt x="515112" y="76199"/>
                </a:lnTo>
                <a:close/>
              </a:path>
              <a:path w="658494" h="506094">
                <a:moveTo>
                  <a:pt x="100584" y="362699"/>
                </a:moveTo>
                <a:lnTo>
                  <a:pt x="88392" y="362699"/>
                </a:lnTo>
                <a:lnTo>
                  <a:pt x="76200" y="374903"/>
                </a:lnTo>
                <a:lnTo>
                  <a:pt x="100584" y="374903"/>
                </a:lnTo>
                <a:lnTo>
                  <a:pt x="100584" y="362699"/>
                </a:lnTo>
                <a:close/>
              </a:path>
              <a:path w="658494" h="506094">
                <a:moveTo>
                  <a:pt x="216408" y="362699"/>
                </a:moveTo>
                <a:lnTo>
                  <a:pt x="204216" y="362699"/>
                </a:lnTo>
                <a:lnTo>
                  <a:pt x="216408" y="374903"/>
                </a:lnTo>
                <a:lnTo>
                  <a:pt x="216408" y="362699"/>
                </a:lnTo>
                <a:close/>
              </a:path>
              <a:path w="658494" h="506094">
                <a:moveTo>
                  <a:pt x="292608" y="362699"/>
                </a:moveTo>
                <a:lnTo>
                  <a:pt x="216408" y="362699"/>
                </a:lnTo>
                <a:lnTo>
                  <a:pt x="216408" y="374903"/>
                </a:lnTo>
                <a:lnTo>
                  <a:pt x="243827" y="374903"/>
                </a:lnTo>
                <a:lnTo>
                  <a:pt x="252984" y="365747"/>
                </a:lnTo>
                <a:lnTo>
                  <a:pt x="289495" y="365747"/>
                </a:lnTo>
                <a:lnTo>
                  <a:pt x="292608" y="362699"/>
                </a:lnTo>
                <a:close/>
              </a:path>
              <a:path w="658494" h="506094">
                <a:moveTo>
                  <a:pt x="515112" y="204203"/>
                </a:moveTo>
                <a:lnTo>
                  <a:pt x="515112" y="292595"/>
                </a:lnTo>
                <a:lnTo>
                  <a:pt x="547944" y="259067"/>
                </a:lnTo>
                <a:lnTo>
                  <a:pt x="539496" y="259067"/>
                </a:lnTo>
                <a:lnTo>
                  <a:pt x="518160" y="252971"/>
                </a:lnTo>
                <a:lnTo>
                  <a:pt x="539496" y="231637"/>
                </a:lnTo>
                <a:lnTo>
                  <a:pt x="539496" y="216395"/>
                </a:lnTo>
                <a:lnTo>
                  <a:pt x="527304" y="216395"/>
                </a:lnTo>
                <a:lnTo>
                  <a:pt x="515112" y="204203"/>
                </a:lnTo>
                <a:close/>
              </a:path>
              <a:path w="658494" h="506094">
                <a:moveTo>
                  <a:pt x="539496" y="231637"/>
                </a:moveTo>
                <a:lnTo>
                  <a:pt x="518160" y="252971"/>
                </a:lnTo>
                <a:lnTo>
                  <a:pt x="539496" y="259067"/>
                </a:lnTo>
                <a:lnTo>
                  <a:pt x="539496" y="231637"/>
                </a:lnTo>
                <a:close/>
              </a:path>
              <a:path w="658494" h="506094">
                <a:moveTo>
                  <a:pt x="624845" y="146297"/>
                </a:moveTo>
                <a:lnTo>
                  <a:pt x="539496" y="231637"/>
                </a:lnTo>
                <a:lnTo>
                  <a:pt x="539496" y="259067"/>
                </a:lnTo>
                <a:lnTo>
                  <a:pt x="547944" y="259067"/>
                </a:lnTo>
                <a:lnTo>
                  <a:pt x="649426" y="155435"/>
                </a:lnTo>
                <a:lnTo>
                  <a:pt x="633984" y="155435"/>
                </a:lnTo>
                <a:lnTo>
                  <a:pt x="624845" y="146297"/>
                </a:lnTo>
                <a:close/>
              </a:path>
              <a:path w="658494" h="506094">
                <a:moveTo>
                  <a:pt x="216408" y="204203"/>
                </a:moveTo>
                <a:lnTo>
                  <a:pt x="204216" y="216395"/>
                </a:lnTo>
                <a:lnTo>
                  <a:pt x="216408" y="216395"/>
                </a:lnTo>
                <a:lnTo>
                  <a:pt x="216408" y="204203"/>
                </a:lnTo>
                <a:close/>
              </a:path>
              <a:path w="658494" h="506094">
                <a:moveTo>
                  <a:pt x="515112" y="204203"/>
                </a:moveTo>
                <a:lnTo>
                  <a:pt x="216408" y="204203"/>
                </a:lnTo>
                <a:lnTo>
                  <a:pt x="216408" y="216395"/>
                </a:lnTo>
                <a:lnTo>
                  <a:pt x="515112" y="216395"/>
                </a:lnTo>
                <a:lnTo>
                  <a:pt x="515112" y="204203"/>
                </a:lnTo>
                <a:close/>
              </a:path>
              <a:path w="658494" h="506094">
                <a:moveTo>
                  <a:pt x="539496" y="204203"/>
                </a:moveTo>
                <a:lnTo>
                  <a:pt x="515112" y="204203"/>
                </a:lnTo>
                <a:lnTo>
                  <a:pt x="527304" y="216395"/>
                </a:lnTo>
                <a:lnTo>
                  <a:pt x="539496" y="216395"/>
                </a:lnTo>
                <a:lnTo>
                  <a:pt x="539496" y="204203"/>
                </a:lnTo>
                <a:close/>
              </a:path>
              <a:path w="658494" h="506094">
                <a:moveTo>
                  <a:pt x="633984" y="137159"/>
                </a:moveTo>
                <a:lnTo>
                  <a:pt x="624851" y="146303"/>
                </a:lnTo>
                <a:lnTo>
                  <a:pt x="633984" y="155435"/>
                </a:lnTo>
                <a:lnTo>
                  <a:pt x="633984" y="137159"/>
                </a:lnTo>
                <a:close/>
              </a:path>
              <a:path w="658494" h="506094">
                <a:moveTo>
                  <a:pt x="649414" y="137159"/>
                </a:moveTo>
                <a:lnTo>
                  <a:pt x="633984" y="137159"/>
                </a:lnTo>
                <a:lnTo>
                  <a:pt x="633984" y="155435"/>
                </a:lnTo>
                <a:lnTo>
                  <a:pt x="649426" y="155435"/>
                </a:lnTo>
                <a:lnTo>
                  <a:pt x="658361" y="146297"/>
                </a:lnTo>
                <a:lnTo>
                  <a:pt x="649414" y="137159"/>
                </a:lnTo>
                <a:close/>
              </a:path>
              <a:path w="658494" h="506094">
                <a:moveTo>
                  <a:pt x="544957" y="30479"/>
                </a:moveTo>
                <a:lnTo>
                  <a:pt x="539496" y="30479"/>
                </a:lnTo>
                <a:lnTo>
                  <a:pt x="539496" y="60957"/>
                </a:lnTo>
                <a:lnTo>
                  <a:pt x="624845" y="146297"/>
                </a:lnTo>
                <a:lnTo>
                  <a:pt x="633984" y="137159"/>
                </a:lnTo>
                <a:lnTo>
                  <a:pt x="649414" y="137159"/>
                </a:lnTo>
                <a:lnTo>
                  <a:pt x="544957" y="30479"/>
                </a:lnTo>
                <a:close/>
              </a:path>
              <a:path w="658494" h="506094">
                <a:moveTo>
                  <a:pt x="100584" y="88391"/>
                </a:moveTo>
                <a:lnTo>
                  <a:pt x="88392" y="100583"/>
                </a:lnTo>
                <a:lnTo>
                  <a:pt x="100584" y="100583"/>
                </a:lnTo>
                <a:lnTo>
                  <a:pt x="100584" y="88391"/>
                </a:lnTo>
                <a:close/>
              </a:path>
              <a:path w="658494" h="506094">
                <a:moveTo>
                  <a:pt x="539496" y="76199"/>
                </a:moveTo>
                <a:lnTo>
                  <a:pt x="527304" y="76199"/>
                </a:lnTo>
                <a:lnTo>
                  <a:pt x="515112" y="88391"/>
                </a:lnTo>
                <a:lnTo>
                  <a:pt x="100584" y="88391"/>
                </a:lnTo>
                <a:lnTo>
                  <a:pt x="100584" y="100583"/>
                </a:lnTo>
                <a:lnTo>
                  <a:pt x="539496" y="100583"/>
                </a:lnTo>
                <a:lnTo>
                  <a:pt x="539496" y="76199"/>
                </a:lnTo>
                <a:close/>
              </a:path>
              <a:path w="658494" h="506094">
                <a:moveTo>
                  <a:pt x="515112" y="0"/>
                </a:moveTo>
                <a:lnTo>
                  <a:pt x="515112" y="88391"/>
                </a:lnTo>
                <a:lnTo>
                  <a:pt x="527304" y="76199"/>
                </a:lnTo>
                <a:lnTo>
                  <a:pt x="539496" y="76199"/>
                </a:lnTo>
                <a:lnTo>
                  <a:pt x="539496" y="60957"/>
                </a:lnTo>
                <a:lnTo>
                  <a:pt x="518160" y="39623"/>
                </a:lnTo>
                <a:lnTo>
                  <a:pt x="539496" y="30479"/>
                </a:lnTo>
                <a:lnTo>
                  <a:pt x="544957" y="30479"/>
                </a:lnTo>
                <a:lnTo>
                  <a:pt x="515112" y="0"/>
                </a:lnTo>
                <a:close/>
              </a:path>
              <a:path w="658494" h="506094">
                <a:moveTo>
                  <a:pt x="539496" y="30479"/>
                </a:moveTo>
                <a:lnTo>
                  <a:pt x="518160" y="39623"/>
                </a:lnTo>
                <a:lnTo>
                  <a:pt x="539496" y="60957"/>
                </a:lnTo>
                <a:lnTo>
                  <a:pt x="539496" y="30479"/>
                </a:lnTo>
                <a:close/>
              </a:path>
            </a:pathLst>
          </a:custGeom>
          <a:solidFill>
            <a:srgbClr val="375C89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78" name="Yuvarlatılmış Dikdörtgen 77"/>
          <p:cNvSpPr/>
          <p:nvPr/>
        </p:nvSpPr>
        <p:spPr>
          <a:xfrm rot="16200000">
            <a:off x="-87796" y="3372270"/>
            <a:ext cx="2835000" cy="486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36000">
                <a:schemeClr val="accent1">
                  <a:lumMod val="89000"/>
                </a:schemeClr>
              </a:gs>
              <a:gs pos="64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350" b="1" spc="-45" dirty="0">
                <a:solidFill>
                  <a:schemeClr val="bg1"/>
                </a:solidFill>
                <a:cs typeface="Calibri"/>
              </a:rPr>
              <a:t>Danışma Kurulları</a:t>
            </a:r>
            <a:endParaRPr lang="tr-TR" sz="1350" dirty="0">
              <a:solidFill>
                <a:schemeClr val="bg1"/>
              </a:solidFill>
            </a:endParaRPr>
          </a:p>
        </p:txBody>
      </p:sp>
      <p:sp>
        <p:nvSpPr>
          <p:cNvPr id="79" name="Yuvarlatılmış Dikdörtgen 78"/>
          <p:cNvSpPr/>
          <p:nvPr/>
        </p:nvSpPr>
        <p:spPr>
          <a:xfrm>
            <a:off x="6041590" y="3645154"/>
            <a:ext cx="828005" cy="24416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350" b="1" dirty="0">
                <a:solidFill>
                  <a:srgbClr val="C00000"/>
                </a:solidFill>
              </a:rPr>
              <a:t>Öğrenci</a:t>
            </a:r>
          </a:p>
        </p:txBody>
      </p:sp>
      <p:sp>
        <p:nvSpPr>
          <p:cNvPr id="80" name="Yuvarlatılmış Dikdörtgen 79"/>
          <p:cNvSpPr/>
          <p:nvPr/>
        </p:nvSpPr>
        <p:spPr>
          <a:xfrm>
            <a:off x="6053622" y="4276811"/>
            <a:ext cx="809957" cy="24706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350" b="1" dirty="0">
                <a:solidFill>
                  <a:srgbClr val="C00000"/>
                </a:solidFill>
              </a:rPr>
              <a:t>Öğrenci</a:t>
            </a:r>
          </a:p>
        </p:txBody>
      </p:sp>
      <p:sp>
        <p:nvSpPr>
          <p:cNvPr id="81" name="Yuvarlatılmış Dikdörtgen 80"/>
          <p:cNvSpPr/>
          <p:nvPr/>
        </p:nvSpPr>
        <p:spPr>
          <a:xfrm>
            <a:off x="3038489" y="2249949"/>
            <a:ext cx="809957" cy="2470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350" b="1" dirty="0">
                <a:solidFill>
                  <a:schemeClr val="accent3">
                    <a:lumMod val="50000"/>
                  </a:schemeClr>
                </a:solidFill>
              </a:rPr>
              <a:t>Öğrenci</a:t>
            </a:r>
          </a:p>
        </p:txBody>
      </p:sp>
      <p:sp>
        <p:nvSpPr>
          <p:cNvPr id="82" name="Yuvarlatılmış Dikdörtgen 81"/>
          <p:cNvSpPr/>
          <p:nvPr/>
        </p:nvSpPr>
        <p:spPr>
          <a:xfrm>
            <a:off x="3609987" y="4320978"/>
            <a:ext cx="205837" cy="17099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200" b="1" dirty="0">
                <a:solidFill>
                  <a:schemeClr val="accent3">
                    <a:lumMod val="50000"/>
                  </a:schemeClr>
                </a:solidFill>
              </a:rPr>
              <a:t>Ö</a:t>
            </a:r>
          </a:p>
        </p:txBody>
      </p:sp>
      <p:sp>
        <p:nvSpPr>
          <p:cNvPr id="83" name="Yuvarlatılmış Dikdörtgen 82"/>
          <p:cNvSpPr/>
          <p:nvPr/>
        </p:nvSpPr>
        <p:spPr>
          <a:xfrm>
            <a:off x="2701412" y="4477188"/>
            <a:ext cx="196934" cy="19063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200" b="1" dirty="0">
                <a:solidFill>
                  <a:schemeClr val="accent3">
                    <a:lumMod val="50000"/>
                  </a:schemeClr>
                </a:solidFill>
              </a:rPr>
              <a:t>Ö</a:t>
            </a:r>
          </a:p>
        </p:txBody>
      </p:sp>
      <p:sp>
        <p:nvSpPr>
          <p:cNvPr id="84" name="Yuvarlatılmış Dikdörtgen 83"/>
          <p:cNvSpPr/>
          <p:nvPr/>
        </p:nvSpPr>
        <p:spPr>
          <a:xfrm>
            <a:off x="3231766" y="4890116"/>
            <a:ext cx="215305" cy="15041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200" b="1" dirty="0">
                <a:solidFill>
                  <a:schemeClr val="accent3">
                    <a:lumMod val="50000"/>
                  </a:schemeClr>
                </a:solidFill>
              </a:rPr>
              <a:t>Ö</a:t>
            </a:r>
          </a:p>
        </p:txBody>
      </p:sp>
      <p:sp>
        <p:nvSpPr>
          <p:cNvPr id="85" name="Yuvarlatılmış Dikdörtgen 84"/>
          <p:cNvSpPr/>
          <p:nvPr/>
        </p:nvSpPr>
        <p:spPr>
          <a:xfrm>
            <a:off x="3700358" y="3821115"/>
            <a:ext cx="219344" cy="14783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200" b="1" dirty="0">
                <a:solidFill>
                  <a:schemeClr val="accent3">
                    <a:lumMod val="50000"/>
                  </a:schemeClr>
                </a:solidFill>
              </a:rPr>
              <a:t>Ö</a:t>
            </a:r>
          </a:p>
        </p:txBody>
      </p:sp>
      <p:sp>
        <p:nvSpPr>
          <p:cNvPr id="86" name="Yuvarlatılmış Dikdörtgen 85"/>
          <p:cNvSpPr/>
          <p:nvPr/>
        </p:nvSpPr>
        <p:spPr>
          <a:xfrm>
            <a:off x="2412994" y="3645153"/>
            <a:ext cx="258120" cy="22673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350" b="1" dirty="0">
                <a:solidFill>
                  <a:schemeClr val="accent3">
                    <a:lumMod val="50000"/>
                  </a:schemeClr>
                </a:solidFill>
              </a:rPr>
              <a:t>Ö</a:t>
            </a:r>
          </a:p>
        </p:txBody>
      </p:sp>
      <p:sp>
        <p:nvSpPr>
          <p:cNvPr id="87" name="Yuvarlatılmış Dikdörtgen 86"/>
          <p:cNvSpPr/>
          <p:nvPr/>
        </p:nvSpPr>
        <p:spPr>
          <a:xfrm>
            <a:off x="3207266" y="3804638"/>
            <a:ext cx="211430" cy="12709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900" b="1" dirty="0">
                <a:solidFill>
                  <a:schemeClr val="accent3">
                    <a:lumMod val="50000"/>
                  </a:schemeClr>
                </a:solidFill>
              </a:rPr>
              <a:t>Ö</a:t>
            </a:r>
          </a:p>
        </p:txBody>
      </p:sp>
      <p:sp>
        <p:nvSpPr>
          <p:cNvPr id="88" name="Yuvarlatılmış Dikdörtgen 87"/>
          <p:cNvSpPr/>
          <p:nvPr/>
        </p:nvSpPr>
        <p:spPr>
          <a:xfrm>
            <a:off x="3343638" y="1807259"/>
            <a:ext cx="609994" cy="17769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00" b="1" dirty="0">
                <a:solidFill>
                  <a:srgbClr val="C00000"/>
                </a:solidFill>
              </a:rPr>
              <a:t>Öğrenci</a:t>
            </a:r>
          </a:p>
        </p:txBody>
      </p:sp>
      <p:sp>
        <p:nvSpPr>
          <p:cNvPr id="90" name="Unvan 9"/>
          <p:cNvSpPr txBox="1">
            <a:spLocks/>
          </p:cNvSpPr>
          <p:nvPr/>
        </p:nvSpPr>
        <p:spPr bwMode="auto">
          <a:xfrm>
            <a:off x="395536" y="908720"/>
            <a:ext cx="8229600" cy="681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tr-TR" sz="3000" dirty="0" smtClean="0"/>
              <a:t>Kalite </a:t>
            </a:r>
            <a:r>
              <a:rPr lang="tr-TR" sz="3000" dirty="0"/>
              <a:t>Güvence Sistemi</a:t>
            </a:r>
          </a:p>
        </p:txBody>
      </p:sp>
      <p:sp>
        <p:nvSpPr>
          <p:cNvPr id="91" name="object 60"/>
          <p:cNvSpPr/>
          <p:nvPr/>
        </p:nvSpPr>
        <p:spPr>
          <a:xfrm rot="16200000">
            <a:off x="475288" y="3107996"/>
            <a:ext cx="883120" cy="237971"/>
          </a:xfrm>
          <a:custGeom>
            <a:avLst/>
            <a:gdLst/>
            <a:ahLst/>
            <a:cxnLst/>
            <a:rect l="l" t="t" r="r" b="b"/>
            <a:pathLst>
              <a:path w="914400" h="673735">
                <a:moveTo>
                  <a:pt x="914387" y="0"/>
                </a:moveTo>
                <a:lnTo>
                  <a:pt x="304800" y="0"/>
                </a:lnTo>
                <a:lnTo>
                  <a:pt x="255529" y="4008"/>
                </a:lnTo>
                <a:lnTo>
                  <a:pt x="208727" y="15605"/>
                </a:lnTo>
                <a:lnTo>
                  <a:pt x="165033" y="34152"/>
                </a:lnTo>
                <a:lnTo>
                  <a:pt x="125089" y="59009"/>
                </a:lnTo>
                <a:lnTo>
                  <a:pt x="89535" y="89534"/>
                </a:lnTo>
                <a:lnTo>
                  <a:pt x="59009" y="125089"/>
                </a:lnTo>
                <a:lnTo>
                  <a:pt x="34152" y="165033"/>
                </a:lnTo>
                <a:lnTo>
                  <a:pt x="15605" y="208727"/>
                </a:lnTo>
                <a:lnTo>
                  <a:pt x="4008" y="255529"/>
                </a:lnTo>
                <a:lnTo>
                  <a:pt x="0" y="304800"/>
                </a:lnTo>
                <a:lnTo>
                  <a:pt x="0" y="673608"/>
                </a:lnTo>
                <a:lnTo>
                  <a:pt x="612635" y="673608"/>
                </a:lnTo>
                <a:lnTo>
                  <a:pt x="661820" y="669599"/>
                </a:lnTo>
                <a:lnTo>
                  <a:pt x="708391" y="658002"/>
                </a:lnTo>
                <a:lnTo>
                  <a:pt x="751742" y="639455"/>
                </a:lnTo>
                <a:lnTo>
                  <a:pt x="791272" y="614598"/>
                </a:lnTo>
                <a:lnTo>
                  <a:pt x="826376" y="584073"/>
                </a:lnTo>
                <a:lnTo>
                  <a:pt x="856450" y="548518"/>
                </a:lnTo>
                <a:lnTo>
                  <a:pt x="880892" y="508574"/>
                </a:lnTo>
                <a:lnTo>
                  <a:pt x="899098" y="464880"/>
                </a:lnTo>
                <a:lnTo>
                  <a:pt x="910464" y="418078"/>
                </a:lnTo>
                <a:lnTo>
                  <a:pt x="914387" y="368808"/>
                </a:lnTo>
                <a:lnTo>
                  <a:pt x="914387" y="0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tr-TR" sz="1050" b="1" dirty="0">
                <a:solidFill>
                  <a:schemeClr val="bg1"/>
                </a:solidFill>
              </a:rPr>
              <a:t>Mezun</a:t>
            </a:r>
            <a:endParaRPr sz="1050" b="1" dirty="0">
              <a:solidFill>
                <a:schemeClr val="bg1"/>
              </a:solidFill>
            </a:endParaRPr>
          </a:p>
        </p:txBody>
      </p:sp>
      <p:sp>
        <p:nvSpPr>
          <p:cNvPr id="92" name="object 60"/>
          <p:cNvSpPr/>
          <p:nvPr/>
        </p:nvSpPr>
        <p:spPr>
          <a:xfrm rot="16200000">
            <a:off x="316923" y="4200848"/>
            <a:ext cx="1232061" cy="237971"/>
          </a:xfrm>
          <a:custGeom>
            <a:avLst/>
            <a:gdLst/>
            <a:ahLst/>
            <a:cxnLst/>
            <a:rect l="l" t="t" r="r" b="b"/>
            <a:pathLst>
              <a:path w="914400" h="673735">
                <a:moveTo>
                  <a:pt x="914387" y="0"/>
                </a:moveTo>
                <a:lnTo>
                  <a:pt x="304800" y="0"/>
                </a:lnTo>
                <a:lnTo>
                  <a:pt x="255529" y="4008"/>
                </a:lnTo>
                <a:lnTo>
                  <a:pt x="208727" y="15605"/>
                </a:lnTo>
                <a:lnTo>
                  <a:pt x="165033" y="34152"/>
                </a:lnTo>
                <a:lnTo>
                  <a:pt x="125089" y="59009"/>
                </a:lnTo>
                <a:lnTo>
                  <a:pt x="89535" y="89534"/>
                </a:lnTo>
                <a:lnTo>
                  <a:pt x="59009" y="125089"/>
                </a:lnTo>
                <a:lnTo>
                  <a:pt x="34152" y="165033"/>
                </a:lnTo>
                <a:lnTo>
                  <a:pt x="15605" y="208727"/>
                </a:lnTo>
                <a:lnTo>
                  <a:pt x="4008" y="255529"/>
                </a:lnTo>
                <a:lnTo>
                  <a:pt x="0" y="304800"/>
                </a:lnTo>
                <a:lnTo>
                  <a:pt x="0" y="673608"/>
                </a:lnTo>
                <a:lnTo>
                  <a:pt x="612635" y="673608"/>
                </a:lnTo>
                <a:lnTo>
                  <a:pt x="661820" y="669599"/>
                </a:lnTo>
                <a:lnTo>
                  <a:pt x="708391" y="658002"/>
                </a:lnTo>
                <a:lnTo>
                  <a:pt x="751742" y="639455"/>
                </a:lnTo>
                <a:lnTo>
                  <a:pt x="791272" y="614598"/>
                </a:lnTo>
                <a:lnTo>
                  <a:pt x="826376" y="584073"/>
                </a:lnTo>
                <a:lnTo>
                  <a:pt x="856450" y="548518"/>
                </a:lnTo>
                <a:lnTo>
                  <a:pt x="880892" y="508574"/>
                </a:lnTo>
                <a:lnTo>
                  <a:pt x="899098" y="464880"/>
                </a:lnTo>
                <a:lnTo>
                  <a:pt x="910464" y="418078"/>
                </a:lnTo>
                <a:lnTo>
                  <a:pt x="914387" y="368808"/>
                </a:lnTo>
                <a:lnTo>
                  <a:pt x="914387" y="0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tr-TR" sz="1050" b="1" dirty="0">
                <a:solidFill>
                  <a:schemeClr val="bg1"/>
                </a:solidFill>
              </a:rPr>
              <a:t>İş Dünyası</a:t>
            </a:r>
            <a:endParaRPr sz="1050" b="1" dirty="0">
              <a:solidFill>
                <a:schemeClr val="bg1"/>
              </a:solidFill>
            </a:endParaRPr>
          </a:p>
        </p:txBody>
      </p:sp>
      <p:sp>
        <p:nvSpPr>
          <p:cNvPr id="93" name="object 60"/>
          <p:cNvSpPr/>
          <p:nvPr/>
        </p:nvSpPr>
        <p:spPr>
          <a:xfrm rot="16200000">
            <a:off x="702816" y="2351743"/>
            <a:ext cx="441558" cy="237971"/>
          </a:xfrm>
          <a:custGeom>
            <a:avLst/>
            <a:gdLst/>
            <a:ahLst/>
            <a:cxnLst/>
            <a:rect l="l" t="t" r="r" b="b"/>
            <a:pathLst>
              <a:path w="914400" h="673735">
                <a:moveTo>
                  <a:pt x="914387" y="0"/>
                </a:moveTo>
                <a:lnTo>
                  <a:pt x="304800" y="0"/>
                </a:lnTo>
                <a:lnTo>
                  <a:pt x="255529" y="4008"/>
                </a:lnTo>
                <a:lnTo>
                  <a:pt x="208727" y="15605"/>
                </a:lnTo>
                <a:lnTo>
                  <a:pt x="165033" y="34152"/>
                </a:lnTo>
                <a:lnTo>
                  <a:pt x="125089" y="59009"/>
                </a:lnTo>
                <a:lnTo>
                  <a:pt x="89535" y="89534"/>
                </a:lnTo>
                <a:lnTo>
                  <a:pt x="59009" y="125089"/>
                </a:lnTo>
                <a:lnTo>
                  <a:pt x="34152" y="165033"/>
                </a:lnTo>
                <a:lnTo>
                  <a:pt x="15605" y="208727"/>
                </a:lnTo>
                <a:lnTo>
                  <a:pt x="4008" y="255529"/>
                </a:lnTo>
                <a:lnTo>
                  <a:pt x="0" y="304800"/>
                </a:lnTo>
                <a:lnTo>
                  <a:pt x="0" y="673608"/>
                </a:lnTo>
                <a:lnTo>
                  <a:pt x="612635" y="673608"/>
                </a:lnTo>
                <a:lnTo>
                  <a:pt x="661820" y="669599"/>
                </a:lnTo>
                <a:lnTo>
                  <a:pt x="708391" y="658002"/>
                </a:lnTo>
                <a:lnTo>
                  <a:pt x="751742" y="639455"/>
                </a:lnTo>
                <a:lnTo>
                  <a:pt x="791272" y="614598"/>
                </a:lnTo>
                <a:lnTo>
                  <a:pt x="826376" y="584073"/>
                </a:lnTo>
                <a:lnTo>
                  <a:pt x="856450" y="548518"/>
                </a:lnTo>
                <a:lnTo>
                  <a:pt x="880892" y="508574"/>
                </a:lnTo>
                <a:lnTo>
                  <a:pt x="899098" y="464880"/>
                </a:lnTo>
                <a:lnTo>
                  <a:pt x="910464" y="418078"/>
                </a:lnTo>
                <a:lnTo>
                  <a:pt x="914387" y="368808"/>
                </a:lnTo>
                <a:lnTo>
                  <a:pt x="914387" y="0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tr-TR" sz="1050" b="1" dirty="0">
                <a:solidFill>
                  <a:schemeClr val="bg1"/>
                </a:solidFill>
              </a:rPr>
              <a:t>…</a:t>
            </a:r>
            <a:endParaRPr sz="1050" b="1" dirty="0">
              <a:solidFill>
                <a:schemeClr val="bg1"/>
              </a:solidFill>
            </a:endParaRPr>
          </a:p>
        </p:txBody>
      </p:sp>
      <p:sp>
        <p:nvSpPr>
          <p:cNvPr id="94" name="object 60"/>
          <p:cNvSpPr/>
          <p:nvPr/>
        </p:nvSpPr>
        <p:spPr>
          <a:xfrm>
            <a:off x="5904872" y="2041355"/>
            <a:ext cx="1351673" cy="237971"/>
          </a:xfrm>
          <a:custGeom>
            <a:avLst/>
            <a:gdLst/>
            <a:ahLst/>
            <a:cxnLst/>
            <a:rect l="l" t="t" r="r" b="b"/>
            <a:pathLst>
              <a:path w="914400" h="673735">
                <a:moveTo>
                  <a:pt x="914387" y="0"/>
                </a:moveTo>
                <a:lnTo>
                  <a:pt x="304800" y="0"/>
                </a:lnTo>
                <a:lnTo>
                  <a:pt x="255529" y="4008"/>
                </a:lnTo>
                <a:lnTo>
                  <a:pt x="208727" y="15605"/>
                </a:lnTo>
                <a:lnTo>
                  <a:pt x="165033" y="34152"/>
                </a:lnTo>
                <a:lnTo>
                  <a:pt x="125089" y="59009"/>
                </a:lnTo>
                <a:lnTo>
                  <a:pt x="89535" y="89534"/>
                </a:lnTo>
                <a:lnTo>
                  <a:pt x="59009" y="125089"/>
                </a:lnTo>
                <a:lnTo>
                  <a:pt x="34152" y="165033"/>
                </a:lnTo>
                <a:lnTo>
                  <a:pt x="15605" y="208727"/>
                </a:lnTo>
                <a:lnTo>
                  <a:pt x="4008" y="255529"/>
                </a:lnTo>
                <a:lnTo>
                  <a:pt x="0" y="304800"/>
                </a:lnTo>
                <a:lnTo>
                  <a:pt x="0" y="673608"/>
                </a:lnTo>
                <a:lnTo>
                  <a:pt x="612635" y="673608"/>
                </a:lnTo>
                <a:lnTo>
                  <a:pt x="661820" y="669599"/>
                </a:lnTo>
                <a:lnTo>
                  <a:pt x="708391" y="658002"/>
                </a:lnTo>
                <a:lnTo>
                  <a:pt x="751742" y="639455"/>
                </a:lnTo>
                <a:lnTo>
                  <a:pt x="791272" y="614598"/>
                </a:lnTo>
                <a:lnTo>
                  <a:pt x="826376" y="584073"/>
                </a:lnTo>
                <a:lnTo>
                  <a:pt x="856450" y="548518"/>
                </a:lnTo>
                <a:lnTo>
                  <a:pt x="880892" y="508574"/>
                </a:lnTo>
                <a:lnTo>
                  <a:pt x="899098" y="464880"/>
                </a:lnTo>
                <a:lnTo>
                  <a:pt x="910464" y="418078"/>
                </a:lnTo>
                <a:lnTo>
                  <a:pt x="914387" y="368808"/>
                </a:lnTo>
                <a:lnTo>
                  <a:pt x="914387" y="0"/>
                </a:lnTo>
                <a:close/>
              </a:path>
            </a:pathLst>
          </a:cu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tr-TR" sz="1050" b="1" dirty="0">
                <a:solidFill>
                  <a:schemeClr val="bg1"/>
                </a:solidFill>
              </a:rPr>
              <a:t>Uygulama Rehberi</a:t>
            </a:r>
            <a:endParaRPr sz="1050" b="1" dirty="0">
              <a:solidFill>
                <a:schemeClr val="bg1"/>
              </a:solidFill>
            </a:endParaRPr>
          </a:p>
        </p:txBody>
      </p:sp>
      <p:sp>
        <p:nvSpPr>
          <p:cNvPr id="89" name="Yuvarlatılmış Dikdörtgen 88"/>
          <p:cNvSpPr/>
          <p:nvPr/>
        </p:nvSpPr>
        <p:spPr>
          <a:xfrm>
            <a:off x="6035574" y="3004252"/>
            <a:ext cx="828005" cy="24416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900" b="1" dirty="0" err="1">
                <a:solidFill>
                  <a:srgbClr val="C00000"/>
                </a:solidFill>
              </a:rPr>
              <a:t>Arş.Grv.Tem</a:t>
            </a:r>
            <a:r>
              <a:rPr lang="tr-TR" sz="900" b="1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2" name="Yuvarlatılmış Dikdörtgen 1"/>
          <p:cNvSpPr/>
          <p:nvPr/>
        </p:nvSpPr>
        <p:spPr>
          <a:xfrm>
            <a:off x="8190796" y="1843354"/>
            <a:ext cx="434340" cy="73426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1050" b="1" dirty="0"/>
              <a:t>Öğrenci</a:t>
            </a:r>
          </a:p>
          <a:p>
            <a:pPr algn="ctr"/>
            <a:r>
              <a:rPr lang="tr-TR" sz="1050" b="1" dirty="0"/>
              <a:t>Konseyi</a:t>
            </a:r>
          </a:p>
        </p:txBody>
      </p:sp>
      <p:sp>
        <p:nvSpPr>
          <p:cNvPr id="95" name="Yuvarlatılmış Dikdörtgen 94"/>
          <p:cNvSpPr/>
          <p:nvPr/>
        </p:nvSpPr>
        <p:spPr>
          <a:xfrm>
            <a:off x="8190796" y="2795323"/>
            <a:ext cx="434340" cy="125970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1050" b="1" dirty="0"/>
              <a:t>Araştırma Görevlileri Konseyi</a:t>
            </a:r>
          </a:p>
        </p:txBody>
      </p:sp>
      <p:cxnSp>
        <p:nvCxnSpPr>
          <p:cNvPr id="4" name="Düz Ok Bağlayıcısı 3"/>
          <p:cNvCxnSpPr>
            <a:stCxn id="2" idx="1"/>
          </p:cNvCxnSpPr>
          <p:nvPr/>
        </p:nvCxnSpPr>
        <p:spPr>
          <a:xfrm flipH="1" flipV="1">
            <a:off x="7824068" y="1984955"/>
            <a:ext cx="366728" cy="2255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6" name="Düz Ok Bağlayıcısı 95"/>
          <p:cNvCxnSpPr>
            <a:stCxn id="2" idx="1"/>
          </p:cNvCxnSpPr>
          <p:nvPr/>
        </p:nvCxnSpPr>
        <p:spPr>
          <a:xfrm flipH="1">
            <a:off x="7824068" y="2210484"/>
            <a:ext cx="366728" cy="408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7" name="Düz Ok Bağlayıcısı 96"/>
          <p:cNvCxnSpPr>
            <a:stCxn id="2" idx="1"/>
          </p:cNvCxnSpPr>
          <p:nvPr/>
        </p:nvCxnSpPr>
        <p:spPr>
          <a:xfrm flipH="1">
            <a:off x="7824068" y="2210485"/>
            <a:ext cx="366728" cy="3072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8" name="Düz Ok Bağlayıcısı 97"/>
          <p:cNvCxnSpPr>
            <a:stCxn id="95" idx="1"/>
          </p:cNvCxnSpPr>
          <p:nvPr/>
        </p:nvCxnSpPr>
        <p:spPr>
          <a:xfrm flipH="1" flipV="1">
            <a:off x="7836926" y="3065016"/>
            <a:ext cx="353870" cy="3601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9" name="Düz Ok Bağlayıcısı 98"/>
          <p:cNvCxnSpPr>
            <a:stCxn id="95" idx="1"/>
          </p:cNvCxnSpPr>
          <p:nvPr/>
        </p:nvCxnSpPr>
        <p:spPr>
          <a:xfrm flipH="1">
            <a:off x="7844486" y="3425176"/>
            <a:ext cx="346310" cy="157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0" name="Düz Ok Bağlayıcısı 99"/>
          <p:cNvCxnSpPr>
            <a:stCxn id="95" idx="1"/>
          </p:cNvCxnSpPr>
          <p:nvPr/>
        </p:nvCxnSpPr>
        <p:spPr>
          <a:xfrm flipH="1">
            <a:off x="7854095" y="3425175"/>
            <a:ext cx="336701" cy="4618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1" name="Yuvarlatılmış Dikdörtgen 100"/>
          <p:cNvSpPr/>
          <p:nvPr/>
        </p:nvSpPr>
        <p:spPr>
          <a:xfrm>
            <a:off x="8188761" y="4184728"/>
            <a:ext cx="434340" cy="1004803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1050" b="1" dirty="0"/>
              <a:t>Birim Sekreter</a:t>
            </a:r>
          </a:p>
          <a:p>
            <a:pPr algn="ctr"/>
            <a:r>
              <a:rPr lang="tr-TR" sz="1050" b="1" dirty="0"/>
              <a:t>Temsilcisi</a:t>
            </a:r>
          </a:p>
        </p:txBody>
      </p:sp>
      <p:cxnSp>
        <p:nvCxnSpPr>
          <p:cNvPr id="102" name="Düz Ok Bağlayıcısı 101"/>
          <p:cNvCxnSpPr>
            <a:stCxn id="101" idx="1"/>
          </p:cNvCxnSpPr>
          <p:nvPr/>
        </p:nvCxnSpPr>
        <p:spPr>
          <a:xfrm flipH="1" flipV="1">
            <a:off x="7824068" y="4339657"/>
            <a:ext cx="364693" cy="3474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3" name="Düz Ok Bağlayıcısı 102"/>
          <p:cNvCxnSpPr>
            <a:stCxn id="101" idx="1"/>
          </p:cNvCxnSpPr>
          <p:nvPr/>
        </p:nvCxnSpPr>
        <p:spPr>
          <a:xfrm flipH="1">
            <a:off x="7821418" y="4687129"/>
            <a:ext cx="367343" cy="59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4" name="Düz Ok Bağlayıcısı 103"/>
          <p:cNvCxnSpPr>
            <a:stCxn id="101" idx="1"/>
          </p:cNvCxnSpPr>
          <p:nvPr/>
        </p:nvCxnSpPr>
        <p:spPr>
          <a:xfrm flipH="1">
            <a:off x="7817224" y="4687129"/>
            <a:ext cx="371537" cy="3359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7" name="Yuvarlatılmış Dikdörtgen 126"/>
          <p:cNvSpPr/>
          <p:nvPr/>
        </p:nvSpPr>
        <p:spPr>
          <a:xfrm rot="5400000">
            <a:off x="6585432" y="4905106"/>
            <a:ext cx="434340" cy="1101722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1050" b="1" dirty="0"/>
              <a:t>Eğitim Öğretim Koordinatörlüğü</a:t>
            </a:r>
          </a:p>
        </p:txBody>
      </p:sp>
      <p:cxnSp>
        <p:nvCxnSpPr>
          <p:cNvPr id="128" name="Düz Ok Bağlayıcısı 127"/>
          <p:cNvCxnSpPr>
            <a:stCxn id="127" idx="1"/>
          </p:cNvCxnSpPr>
          <p:nvPr/>
        </p:nvCxnSpPr>
        <p:spPr>
          <a:xfrm flipV="1">
            <a:off x="6802602" y="5123637"/>
            <a:ext cx="246642" cy="115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9" name="Düz Ok Bağlayıcısı 128"/>
          <p:cNvCxnSpPr>
            <a:stCxn id="127" idx="1"/>
          </p:cNvCxnSpPr>
          <p:nvPr/>
        </p:nvCxnSpPr>
        <p:spPr>
          <a:xfrm flipH="1" flipV="1">
            <a:off x="6754143" y="5050604"/>
            <a:ext cx="48459" cy="1881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0" name="Düz Ok Bağlayıcısı 129"/>
          <p:cNvCxnSpPr>
            <a:stCxn id="127" idx="1"/>
          </p:cNvCxnSpPr>
          <p:nvPr/>
        </p:nvCxnSpPr>
        <p:spPr>
          <a:xfrm flipH="1" flipV="1">
            <a:off x="6461292" y="5102439"/>
            <a:ext cx="341310" cy="1363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45" name="Yuvarlatılmış Dikdörtgen 144"/>
          <p:cNvSpPr/>
          <p:nvPr/>
        </p:nvSpPr>
        <p:spPr>
          <a:xfrm rot="5400000">
            <a:off x="4336715" y="4324776"/>
            <a:ext cx="434340" cy="223380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1050" b="1" dirty="0"/>
              <a:t>Bilimsel Performans ve Endeksler İzleme ve Değerlendirme Komisyonu</a:t>
            </a:r>
          </a:p>
        </p:txBody>
      </p:sp>
      <p:cxnSp>
        <p:nvCxnSpPr>
          <p:cNvPr id="146" name="Düz Ok Bağlayıcısı 145"/>
          <p:cNvCxnSpPr>
            <a:stCxn id="145" idx="1"/>
          </p:cNvCxnSpPr>
          <p:nvPr/>
        </p:nvCxnSpPr>
        <p:spPr>
          <a:xfrm flipV="1">
            <a:off x="4553885" y="5109347"/>
            <a:ext cx="637982" cy="115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Düz Ok Bağlayıcısı 146"/>
          <p:cNvCxnSpPr>
            <a:stCxn id="145" idx="1"/>
          </p:cNvCxnSpPr>
          <p:nvPr/>
        </p:nvCxnSpPr>
        <p:spPr>
          <a:xfrm flipV="1">
            <a:off x="4553885" y="5075368"/>
            <a:ext cx="37901" cy="1491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Düz Ok Bağlayıcısı 147"/>
          <p:cNvCxnSpPr>
            <a:stCxn id="145" idx="1"/>
          </p:cNvCxnSpPr>
          <p:nvPr/>
        </p:nvCxnSpPr>
        <p:spPr>
          <a:xfrm flipH="1" flipV="1">
            <a:off x="3970279" y="5109347"/>
            <a:ext cx="583606" cy="115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7" name="Yuvarlatılmış Dikdörtgen 156"/>
          <p:cNvSpPr/>
          <p:nvPr/>
        </p:nvSpPr>
        <p:spPr>
          <a:xfrm rot="5400000">
            <a:off x="2113444" y="4880100"/>
            <a:ext cx="434340" cy="110172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1050" b="1" dirty="0"/>
              <a:t>Proje Koordinatörlüğü</a:t>
            </a:r>
          </a:p>
        </p:txBody>
      </p:sp>
      <p:cxnSp>
        <p:nvCxnSpPr>
          <p:cNvPr id="158" name="Düz Ok Bağlayıcısı 157"/>
          <p:cNvCxnSpPr>
            <a:stCxn id="157" idx="1"/>
          </p:cNvCxnSpPr>
          <p:nvPr/>
        </p:nvCxnSpPr>
        <p:spPr>
          <a:xfrm flipV="1">
            <a:off x="2330614" y="5098631"/>
            <a:ext cx="246642" cy="115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59" name="Düz Ok Bağlayıcısı 158"/>
          <p:cNvCxnSpPr>
            <a:stCxn id="157" idx="1"/>
          </p:cNvCxnSpPr>
          <p:nvPr/>
        </p:nvCxnSpPr>
        <p:spPr>
          <a:xfrm flipH="1" flipV="1">
            <a:off x="2282155" y="5025598"/>
            <a:ext cx="48459" cy="1881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60" name="Düz Ok Bağlayıcısı 159"/>
          <p:cNvCxnSpPr>
            <a:stCxn id="157" idx="1"/>
          </p:cNvCxnSpPr>
          <p:nvPr/>
        </p:nvCxnSpPr>
        <p:spPr>
          <a:xfrm flipH="1" flipV="1">
            <a:off x="1989304" y="5077433"/>
            <a:ext cx="341310" cy="1363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7089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611560" y="764705"/>
            <a:ext cx="8208912" cy="4824536"/>
          </a:xfrm>
        </p:spPr>
        <p:txBody>
          <a:bodyPr/>
          <a:lstStyle/>
          <a:p>
            <a:pPr marL="0" indent="0" algn="just">
              <a:buNone/>
            </a:pPr>
            <a:r>
              <a:rPr lang="tr-TR" sz="2000" dirty="0" smtClean="0"/>
              <a:t>«Toplumsal </a:t>
            </a:r>
            <a:r>
              <a:rPr lang="tr-TR" sz="2000" dirty="0"/>
              <a:t>gelişmenin de, çürümenin de temelinde, yöneticilerin tavırları yatar</a:t>
            </a:r>
            <a:r>
              <a:rPr lang="tr-TR" sz="2000" dirty="0" smtClean="0"/>
              <a:t>.»</a:t>
            </a:r>
          </a:p>
          <a:p>
            <a:pPr marL="0" indent="0" algn="r">
              <a:buNone/>
            </a:pPr>
            <a:r>
              <a:rPr lang="tr-TR" sz="2000" dirty="0" smtClean="0"/>
              <a:t>Mustafa Kemal ATATÜRK</a:t>
            </a:r>
          </a:p>
          <a:p>
            <a:pPr marL="0" indent="0" algn="r">
              <a:buNone/>
            </a:pPr>
            <a:endParaRPr lang="tr-TR" sz="2000" dirty="0"/>
          </a:p>
          <a:p>
            <a:pPr marL="0" indent="0" algn="just">
              <a:buNone/>
            </a:pPr>
            <a:r>
              <a:rPr lang="tr-TR" sz="2000" dirty="0" smtClean="0"/>
              <a:t>«İyi </a:t>
            </a:r>
            <a:r>
              <a:rPr lang="tr-TR" sz="2000" dirty="0"/>
              <a:t>bir yönetici, sıradan insanları </a:t>
            </a:r>
            <a:r>
              <a:rPr lang="tr-TR" sz="2000" dirty="0" err="1"/>
              <a:t>sıradışı</a:t>
            </a:r>
            <a:r>
              <a:rPr lang="tr-TR" sz="2000" dirty="0"/>
              <a:t> şeyler yapar hale getirir</a:t>
            </a:r>
            <a:r>
              <a:rPr lang="tr-TR" sz="2000" dirty="0" smtClean="0"/>
              <a:t>.»</a:t>
            </a:r>
            <a:endParaRPr lang="tr-TR" sz="2000" dirty="0"/>
          </a:p>
          <a:p>
            <a:pPr marL="0" indent="0" algn="r">
              <a:buNone/>
            </a:pPr>
            <a:r>
              <a:rPr lang="tr-TR" sz="2000" dirty="0"/>
              <a:t>Peter </a:t>
            </a:r>
            <a:r>
              <a:rPr lang="tr-TR" sz="2000" dirty="0" smtClean="0"/>
              <a:t>DRUCKER</a:t>
            </a:r>
          </a:p>
          <a:p>
            <a:pPr marL="0" indent="0" algn="just">
              <a:buNone/>
            </a:pPr>
            <a:endParaRPr lang="tr-TR" sz="2000" dirty="0"/>
          </a:p>
          <a:p>
            <a:pPr marL="0" indent="0" algn="just">
              <a:buNone/>
            </a:pPr>
            <a:r>
              <a:rPr lang="tr-TR" sz="2000" dirty="0" smtClean="0"/>
              <a:t>«Yöneticiler </a:t>
            </a:r>
            <a:r>
              <a:rPr lang="tr-TR" sz="2000" dirty="0"/>
              <a:t>işleri doğru yapar, liderler doğru işleri yapar</a:t>
            </a:r>
            <a:r>
              <a:rPr lang="tr-TR" sz="2000" dirty="0" smtClean="0"/>
              <a:t>.»</a:t>
            </a:r>
            <a:endParaRPr lang="tr-TR" sz="2000" dirty="0"/>
          </a:p>
          <a:p>
            <a:pPr marL="0" indent="0" algn="r">
              <a:buNone/>
            </a:pPr>
            <a:r>
              <a:rPr lang="tr-TR" sz="2000" dirty="0" err="1"/>
              <a:t>Warren</a:t>
            </a:r>
            <a:r>
              <a:rPr lang="tr-TR" sz="2000" dirty="0"/>
              <a:t> </a:t>
            </a:r>
            <a:r>
              <a:rPr lang="tr-TR" sz="2000" dirty="0" smtClean="0"/>
              <a:t>BENNİS</a:t>
            </a:r>
          </a:p>
          <a:p>
            <a:pPr marL="0" indent="0" algn="just">
              <a:buNone/>
            </a:pPr>
            <a:endParaRPr lang="tr-TR" sz="2000" dirty="0" smtClean="0"/>
          </a:p>
          <a:p>
            <a:pPr marL="0" indent="0" algn="just">
              <a:buNone/>
            </a:pPr>
            <a:r>
              <a:rPr lang="tr-TR" sz="2000" dirty="0" smtClean="0"/>
              <a:t>«Testiyi </a:t>
            </a:r>
            <a:r>
              <a:rPr lang="tr-TR" sz="2000" dirty="0"/>
              <a:t>kıran da bir, suyu getiren </a:t>
            </a:r>
            <a:r>
              <a:rPr lang="tr-TR" sz="2000" dirty="0" smtClean="0"/>
              <a:t>de...»</a:t>
            </a:r>
          </a:p>
          <a:p>
            <a:pPr marL="400050" lvl="1" indent="0" algn="just">
              <a:buNone/>
            </a:pPr>
            <a:r>
              <a:rPr lang="tr-TR" sz="1600" i="1" dirty="0"/>
              <a:t>İyilik ödülsüz, kötülük de cezasız kalır; yahut her ikisi eşit tutulur da aralarında bir fark gözetilmezse adaletsiz davranılmış olur. Bu durum da düzeni bozar, yönetimin iflâsına neden olur</a:t>
            </a:r>
            <a:r>
              <a:rPr lang="tr-TR" sz="1600" i="1" dirty="0" smtClean="0"/>
              <a:t>.</a:t>
            </a:r>
            <a:endParaRPr lang="tr-TR" sz="2400" i="1" dirty="0"/>
          </a:p>
        </p:txBody>
      </p:sp>
      <p:sp>
        <p:nvSpPr>
          <p:cNvPr id="3" name="Metin kutusu 2"/>
          <p:cNvSpPr txBox="1"/>
          <p:nvPr/>
        </p:nvSpPr>
        <p:spPr>
          <a:xfrm>
            <a:off x="611560" y="5877272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b="1" dirty="0" smtClean="0"/>
              <a:t>TEŞEKKÜR EDERİM.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185908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611560" y="1440000"/>
            <a:ext cx="8208912" cy="4569371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tr-TR" sz="2000" dirty="0" smtClean="0"/>
              <a:t>YÖNETİM</a:t>
            </a:r>
            <a:endParaRPr lang="tr-TR" sz="2000" dirty="0"/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tr-TR" sz="1600" dirty="0"/>
              <a:t>Yönetme işi, çekip çevirme, idare</a:t>
            </a:r>
          </a:p>
          <a:p>
            <a:pPr marL="0" indent="0" algn="just">
              <a:buNone/>
            </a:pPr>
            <a:endParaRPr lang="tr-TR" sz="2000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tr-TR" sz="2000" dirty="0" smtClean="0"/>
              <a:t>YÖNETİCİ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tr-TR" sz="1600" dirty="0"/>
              <a:t>Yönetme gücünü elinde bulunduran kişi, yöneten kişi, </a:t>
            </a:r>
            <a:r>
              <a:rPr lang="tr-TR" sz="1600" dirty="0" smtClean="0"/>
              <a:t>idareci</a:t>
            </a:r>
          </a:p>
          <a:p>
            <a:pPr marL="0" indent="0" algn="just">
              <a:buNone/>
            </a:pPr>
            <a:endParaRPr lang="tr-TR" sz="2000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tr-TR" sz="2000" dirty="0" smtClean="0"/>
              <a:t>YÖNETMEK</a:t>
            </a:r>
            <a:endParaRPr lang="tr-TR" sz="2000" dirty="0"/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tr-TR" sz="1600" dirty="0"/>
              <a:t>Bir kurum veya kuruluşun </a:t>
            </a:r>
            <a:r>
              <a:rPr lang="tr-TR" sz="1800" b="1" dirty="0">
                <a:solidFill>
                  <a:srgbClr val="FF0000"/>
                </a:solidFill>
              </a:rPr>
              <a:t>yasalara, kurallara ve belli şartlara uygun biçimde </a:t>
            </a:r>
            <a:r>
              <a:rPr lang="tr-TR" sz="1600" dirty="0"/>
              <a:t>işlemesini sağlamak,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tr-TR" sz="1600" dirty="0"/>
              <a:t>Birinin bir konudaki etkinliğine, çalışmasına yön vermek, birini </a:t>
            </a:r>
            <a:r>
              <a:rPr lang="tr-TR" sz="1600" dirty="0" smtClean="0"/>
              <a:t>yönlendirmek</a:t>
            </a:r>
            <a:endParaRPr lang="tr-TR" sz="1600" dirty="0"/>
          </a:p>
          <a:p>
            <a:pPr marL="0" lvl="2" indent="0" algn="just">
              <a:buNone/>
            </a:pPr>
            <a:endParaRPr lang="tr-TR" sz="2000" dirty="0" smtClean="0"/>
          </a:p>
          <a:p>
            <a:pPr marL="342900" lvl="2" indent="-342900" algn="just">
              <a:buFont typeface="Wingdings" panose="05000000000000000000" pitchFamily="2" charset="2"/>
              <a:buChar char="v"/>
            </a:pPr>
            <a:r>
              <a:rPr lang="tr-TR" sz="2000" dirty="0" smtClean="0"/>
              <a:t>YÖNLENDİRMEK</a:t>
            </a:r>
          </a:p>
          <a:p>
            <a:pPr marL="800100" lvl="3" indent="-342900" algn="just">
              <a:buFont typeface="Wingdings" panose="05000000000000000000" pitchFamily="2" charset="2"/>
              <a:buChar char="v"/>
            </a:pPr>
            <a:r>
              <a:rPr lang="tr-TR" sz="1600" dirty="0" smtClean="0"/>
              <a:t>Bir </a:t>
            </a:r>
            <a:r>
              <a:rPr lang="tr-TR" sz="1600" dirty="0"/>
              <a:t>kimsenin davranış, tutum, yapacağı iş vb. alanlarda izleyeceği yolu göstermek</a:t>
            </a:r>
          </a:p>
          <a:p>
            <a:pPr marL="914400" lvl="2" indent="0" algn="just">
              <a:buNone/>
            </a:pPr>
            <a:endParaRPr lang="tr-TR" sz="1200" dirty="0"/>
          </a:p>
          <a:p>
            <a:pPr marL="457200" lvl="1" indent="0" algn="just">
              <a:buNone/>
            </a:pP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1194754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271088"/>
              </p:ext>
            </p:extLst>
          </p:nvPr>
        </p:nvGraphicFramePr>
        <p:xfrm>
          <a:off x="395535" y="1124747"/>
          <a:ext cx="8424936" cy="4896540"/>
        </p:xfrm>
        <a:graphic>
          <a:graphicData uri="http://schemas.openxmlformats.org/drawingml/2006/table">
            <a:tbl>
              <a:tblPr/>
              <a:tblGrid>
                <a:gridCol w="2399154"/>
                <a:gridCol w="2008594"/>
                <a:gridCol w="2008594"/>
                <a:gridCol w="2008594"/>
              </a:tblGrid>
              <a:tr h="44514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ÜNİVERSİTE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4514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Anayasa / 2547 </a:t>
                      </a: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 124 KHK 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tr-T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5436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4514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Faaliyet Dayanağı Mevzuatı</a:t>
                      </a:r>
                    </a:p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 Yükseköğretim )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Usul Kanunu</a:t>
                      </a:r>
                    </a:p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(Mali </a:t>
                      </a: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Yönetim ve 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Kontrol)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Usul 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Kanunu</a:t>
                      </a:r>
                    </a:p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 Mal,</a:t>
                      </a:r>
                      <a:r>
                        <a:rPr lang="tr-T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Hizmet, Yapım İşi 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Usul 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Kanunu</a:t>
                      </a:r>
                    </a:p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(Kiralama</a:t>
                      </a: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4514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Rektör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=&gt; İta Amiri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Üst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Yönetici =&gt; Rektör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İdareler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=&gt; Rektör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İta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Amiri =&gt; Rektör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44514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Dekan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 Müdür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Harcama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Yetkilisi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İhale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Yetkilisi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Komisyon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Üyeliği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14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Genel Sekreter / Daire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Başkanı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Harcama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Yetkilisi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İhale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Yetkilisi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Komisyon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Üyeliği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14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Fakülte / Enstitü / Yüksekokul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Sekreteri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Gerçekleştirme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Görevlisi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Komisyon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Üyeliği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Komisyon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Üyeliği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14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Akademik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 İdari Personel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Muhasebe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Yetkilisi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Komisyon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Üyeliği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Komisyon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Üyeliği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14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Akademik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 İdari Personel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Taşınır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Kontrol Yetkilisi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Komisyon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Üyeliği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Komisyon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Üyeliği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14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Akademik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 İdari Personel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Taşınır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Kayıt Yetkilisi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Komisyon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Üyeliği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Komisyon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Üyeliği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14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Akademik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 İdari Personel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Gerçekleştirme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Görevlisi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Komisyon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Üyeliği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Komisyon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Üyeliği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Dikdörtgen 7"/>
          <p:cNvSpPr/>
          <p:nvPr/>
        </p:nvSpPr>
        <p:spPr>
          <a:xfrm>
            <a:off x="2843808" y="1628800"/>
            <a:ext cx="5904656" cy="4320480"/>
          </a:xfrm>
          <a:prstGeom prst="rect">
            <a:avLst/>
          </a:prstGeom>
          <a:solidFill>
            <a:schemeClr val="accent2">
              <a:alpha val="11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5639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611560" y="1440000"/>
            <a:ext cx="8208912" cy="4569371"/>
          </a:xfrm>
        </p:spPr>
        <p:txBody>
          <a:bodyPr/>
          <a:lstStyle/>
          <a:p>
            <a:pPr marL="0" indent="0" algn="just">
              <a:buNone/>
            </a:pPr>
            <a:r>
              <a:rPr lang="tr-TR" sz="2800" dirty="0" smtClean="0"/>
              <a:t>Üniversitenin </a:t>
            </a:r>
            <a:r>
              <a:rPr lang="tr-TR" sz="2800" dirty="0"/>
              <a:t>ve bağlı birimlerinin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tr-TR" sz="2000" dirty="0"/>
              <a:t>öğretim kapasitesinin rasyonel bir şekilde kullanılmasında ve geliştirilmesinde, 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tr-TR" sz="2000" dirty="0"/>
              <a:t>öğrencilere gerekli sosyal hizmetlerin sağlanmasında,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tr-TR" sz="2000" dirty="0"/>
              <a:t>gerektiği zaman güvenlik önlemlerinin alınmasında,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tr-TR" sz="2000" dirty="0"/>
              <a:t>eğitim - öğretim, bilimsel araştırma ve yayım faaliyetlerinin devlet kalkınma plan, ilke ve hedefleri doğrultusunda planlanıp yürütülmesinde,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tr-TR" sz="2000" dirty="0"/>
              <a:t>bilimsel ve idari gözetim ve denetimin yapılmasında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tr-TR" sz="2000" dirty="0"/>
              <a:t>bu görevlerin alt birimlere aktarılmasında, takip ve kontrol edilmesinde ve sonuçlarının </a:t>
            </a:r>
            <a:r>
              <a:rPr lang="tr-TR" sz="2000" dirty="0" smtClean="0"/>
              <a:t>alınmasında</a:t>
            </a:r>
            <a:endParaRPr lang="tr-TR" dirty="0" smtClean="0"/>
          </a:p>
          <a:p>
            <a:pPr marL="457200" lvl="1" indent="0" algn="just">
              <a:buNone/>
            </a:pPr>
            <a:r>
              <a:rPr lang="tr-TR" b="1" dirty="0">
                <a:solidFill>
                  <a:srgbClr val="0070C0"/>
                </a:solidFill>
              </a:rPr>
              <a:t>birinci derecede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tr-TR" b="1" dirty="0">
                <a:solidFill>
                  <a:srgbClr val="00B050"/>
                </a:solidFill>
              </a:rPr>
              <a:t>yetkili</a:t>
            </a:r>
            <a:r>
              <a:rPr lang="tr-TR" b="1" dirty="0"/>
              <a:t> ve </a:t>
            </a:r>
            <a:r>
              <a:rPr lang="tr-TR" b="1" dirty="0" smtClean="0">
                <a:solidFill>
                  <a:srgbClr val="FF0000"/>
                </a:solidFill>
              </a:rPr>
              <a:t>sorumlu</a:t>
            </a:r>
            <a:r>
              <a:rPr lang="tr-TR" dirty="0" smtClean="0"/>
              <a:t>dur.</a:t>
            </a:r>
            <a:endParaRPr lang="tr-TR" sz="2000" dirty="0" smtClean="0"/>
          </a:p>
        </p:txBody>
      </p:sp>
      <p:sp>
        <p:nvSpPr>
          <p:cNvPr id="3" name="Başlık 1"/>
          <p:cNvSpPr txBox="1">
            <a:spLocks/>
          </p:cNvSpPr>
          <p:nvPr/>
        </p:nvSpPr>
        <p:spPr bwMode="auto">
          <a:xfrm>
            <a:off x="467544" y="506476"/>
            <a:ext cx="8229600" cy="634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tr-TR" sz="2800" cap="all" dirty="0" smtClean="0">
                <a:latin typeface="+mj-lt"/>
              </a:rPr>
              <a:t>REKTÖR </a:t>
            </a:r>
            <a:r>
              <a:rPr lang="tr-TR" sz="2800" cap="all" dirty="0">
                <a:latin typeface="+mj-lt"/>
              </a:rPr>
              <a:t>[2547 </a:t>
            </a:r>
            <a:r>
              <a:rPr lang="tr-TR" sz="2800" cap="all" dirty="0" smtClean="0">
                <a:latin typeface="+mj-lt"/>
              </a:rPr>
              <a:t>Madde 13 ]</a:t>
            </a:r>
            <a:endParaRPr lang="tr-TR" sz="2800" cap="al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4585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611560" y="1440000"/>
            <a:ext cx="8208912" cy="4569371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tr-TR" sz="2000" dirty="0" smtClean="0"/>
              <a:t>Stratejik </a:t>
            </a:r>
            <a:r>
              <a:rPr lang="tr-TR" sz="2000" dirty="0"/>
              <a:t>planlarının ve </a:t>
            </a:r>
            <a:r>
              <a:rPr lang="tr-TR" sz="2000" dirty="0" smtClean="0"/>
              <a:t>bütçelerinin;</a:t>
            </a:r>
          </a:p>
          <a:p>
            <a:pPr lvl="1" algn="just"/>
            <a:r>
              <a:rPr lang="tr-TR" sz="2000" dirty="0" smtClean="0"/>
              <a:t>kalkınma planına,</a:t>
            </a:r>
          </a:p>
          <a:p>
            <a:pPr lvl="1" algn="just"/>
            <a:r>
              <a:rPr lang="tr-TR" sz="2000" dirty="0" smtClean="0"/>
              <a:t>yıllık programlara,</a:t>
            </a:r>
          </a:p>
          <a:p>
            <a:pPr lvl="1" algn="just"/>
            <a:r>
              <a:rPr lang="tr-TR" sz="2000" dirty="0" smtClean="0"/>
              <a:t>kurumun performans hedeflerine,</a:t>
            </a:r>
          </a:p>
          <a:p>
            <a:pPr lvl="1" algn="just"/>
            <a:r>
              <a:rPr lang="tr-TR" sz="2000" dirty="0" smtClean="0"/>
              <a:t>hizmet gereklerine</a:t>
            </a:r>
          </a:p>
          <a:p>
            <a:pPr marL="0" indent="0" algn="just">
              <a:buNone/>
            </a:pPr>
            <a:r>
              <a:rPr lang="tr-TR" sz="2000" dirty="0"/>
              <a:t>uygun olarak hazırlanması ve </a:t>
            </a:r>
            <a:r>
              <a:rPr lang="tr-TR" sz="2000" b="1" dirty="0" smtClean="0">
                <a:solidFill>
                  <a:srgbClr val="FF0000"/>
                </a:solidFill>
              </a:rPr>
              <a:t>uygulanması</a:t>
            </a:r>
            <a:r>
              <a:rPr lang="tr-TR" sz="2000" dirty="0" smtClean="0"/>
              <a:t>ndan,</a:t>
            </a:r>
          </a:p>
          <a:p>
            <a:pPr marL="0" indent="0" algn="just">
              <a:buNone/>
            </a:pPr>
            <a:endParaRPr lang="tr-TR" sz="2000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tr-TR" sz="2000" dirty="0" smtClean="0"/>
              <a:t>Sorumlulukları </a:t>
            </a:r>
            <a:r>
              <a:rPr lang="tr-TR" sz="2000" dirty="0"/>
              <a:t>altındaki </a:t>
            </a:r>
            <a:r>
              <a:rPr lang="tr-T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kaynak</a:t>
            </a:r>
            <a:r>
              <a:rPr lang="tr-TR" sz="2000" dirty="0" smtClean="0"/>
              <a:t>ların [</a:t>
            </a:r>
            <a:r>
              <a:rPr lang="tr-T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para, demirbaş, taşınmaz, personel</a:t>
            </a:r>
            <a:r>
              <a:rPr lang="tr-TR" sz="2000" dirty="0" smtClean="0"/>
              <a:t>];</a:t>
            </a:r>
          </a:p>
          <a:p>
            <a:pPr lvl="1" algn="just"/>
            <a:r>
              <a:rPr lang="tr-TR" sz="2000" dirty="0"/>
              <a:t>etkili, ekonomik ve verimli şekilde </a:t>
            </a:r>
            <a:r>
              <a:rPr lang="tr-TR" sz="2000" b="1" dirty="0">
                <a:solidFill>
                  <a:srgbClr val="FF0000"/>
                </a:solidFill>
              </a:rPr>
              <a:t>elde edilmesi</a:t>
            </a:r>
            <a:r>
              <a:rPr lang="tr-TR" sz="2000" dirty="0"/>
              <a:t> ve </a:t>
            </a:r>
            <a:r>
              <a:rPr lang="tr-TR" sz="2000" b="1" dirty="0">
                <a:solidFill>
                  <a:srgbClr val="FF0000"/>
                </a:solidFill>
              </a:rPr>
              <a:t>kullanımını sağlama</a:t>
            </a:r>
            <a:r>
              <a:rPr lang="tr-TR" sz="2000" dirty="0"/>
              <a:t>ktan,</a:t>
            </a:r>
          </a:p>
          <a:p>
            <a:pPr lvl="1" algn="just"/>
            <a:r>
              <a:rPr lang="tr-TR" sz="2000" b="1" dirty="0">
                <a:solidFill>
                  <a:srgbClr val="FF0000"/>
                </a:solidFill>
              </a:rPr>
              <a:t>kayıp</a:t>
            </a:r>
            <a:r>
              <a:rPr lang="tr-TR" sz="2000" dirty="0"/>
              <a:t> ve </a:t>
            </a:r>
            <a:r>
              <a:rPr lang="tr-TR" sz="2000" b="1" dirty="0">
                <a:solidFill>
                  <a:srgbClr val="FF0000"/>
                </a:solidFill>
              </a:rPr>
              <a:t>kötüye kullanımı</a:t>
            </a:r>
            <a:r>
              <a:rPr lang="tr-TR" sz="2000" dirty="0"/>
              <a:t>nın </a:t>
            </a:r>
            <a:r>
              <a:rPr lang="tr-TR" sz="2000" b="1" dirty="0">
                <a:solidFill>
                  <a:srgbClr val="FF0000"/>
                </a:solidFill>
              </a:rPr>
              <a:t>önlenme</a:t>
            </a:r>
            <a:r>
              <a:rPr lang="tr-TR" sz="2000" dirty="0"/>
              <a:t>sinden</a:t>
            </a:r>
            <a:endParaRPr lang="tr-TR" sz="2000" dirty="0" smtClean="0"/>
          </a:p>
        </p:txBody>
      </p:sp>
      <p:sp>
        <p:nvSpPr>
          <p:cNvPr id="5" name="Başlık 1"/>
          <p:cNvSpPr txBox="1">
            <a:spLocks/>
          </p:cNvSpPr>
          <p:nvPr/>
        </p:nvSpPr>
        <p:spPr bwMode="auto">
          <a:xfrm>
            <a:off x="467544" y="506476"/>
            <a:ext cx="8229600" cy="634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tr-TR" sz="2800" cap="all" dirty="0" smtClean="0">
                <a:latin typeface="+mj-lt"/>
              </a:rPr>
              <a:t>ÜST YÖNETİCİ [ 5018 Madde 11 ]</a:t>
            </a:r>
            <a:endParaRPr lang="tr-TR" sz="2800" cap="al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06086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611560" y="1440000"/>
            <a:ext cx="8208912" cy="4569371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tr-TR" sz="2000" dirty="0" smtClean="0"/>
              <a:t>Malî yönetim [</a:t>
            </a:r>
            <a:r>
              <a:rPr lang="tr-TR" sz="1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gelirlerin toplanması, harcamaların yapılması, açıkların finansmanı, kamunun varlık ve borçları ile diğer yükümlülüklerinin </a:t>
            </a:r>
            <a:r>
              <a:rPr lang="tr-TR" sz="1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yönetimini </a:t>
            </a:r>
            <a:r>
              <a:rPr lang="tr-TR" sz="2000" dirty="0" smtClean="0"/>
              <a:t>] </a:t>
            </a:r>
            <a:r>
              <a:rPr lang="tr-TR" sz="2000" dirty="0"/>
              <a:t>ve kontrol sisteminin </a:t>
            </a:r>
            <a:r>
              <a:rPr lang="tr-TR" sz="2000" dirty="0" smtClean="0"/>
              <a:t>işleyişinin;</a:t>
            </a:r>
          </a:p>
          <a:p>
            <a:pPr lvl="1" algn="just"/>
            <a:r>
              <a:rPr lang="tr-TR" sz="1800" dirty="0" smtClean="0"/>
              <a:t>gözetilmesinden,</a:t>
            </a:r>
            <a:endParaRPr lang="tr-TR" sz="1800" dirty="0"/>
          </a:p>
          <a:p>
            <a:pPr lvl="1" algn="just"/>
            <a:r>
              <a:rPr lang="tr-TR" sz="1800" dirty="0" smtClean="0"/>
              <a:t>izlenmesinden</a:t>
            </a:r>
            <a:endParaRPr lang="tr-TR" sz="18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tr-TR" sz="2000" dirty="0" smtClean="0"/>
              <a:t>5018 sayılı Kanunda belirtilen;</a:t>
            </a:r>
          </a:p>
          <a:p>
            <a:pPr lvl="1" algn="just"/>
            <a:r>
              <a:rPr lang="tr-TR" sz="1800" dirty="0"/>
              <a:t>Ertesi yıla geçen yüklenme </a:t>
            </a:r>
            <a:r>
              <a:rPr lang="tr-TR" sz="1800" dirty="0" smtClean="0"/>
              <a:t>(</a:t>
            </a:r>
            <a:r>
              <a:rPr lang="tr-TR" sz="1600" i="1" dirty="0" smtClean="0"/>
              <a:t>5018 Madde </a:t>
            </a:r>
            <a:r>
              <a:rPr lang="tr-TR" sz="1600" i="1" dirty="0"/>
              <a:t>27</a:t>
            </a:r>
            <a:r>
              <a:rPr lang="tr-TR" sz="1800" dirty="0"/>
              <a:t>)</a:t>
            </a:r>
          </a:p>
          <a:p>
            <a:pPr lvl="1" algn="just"/>
            <a:r>
              <a:rPr lang="tr-TR" sz="1800" dirty="0"/>
              <a:t>Gelecek yıllara yaygın yüklenme </a:t>
            </a:r>
            <a:r>
              <a:rPr lang="tr-TR" sz="1800" dirty="0" smtClean="0"/>
              <a:t>(</a:t>
            </a:r>
            <a:r>
              <a:rPr lang="tr-TR" sz="1600" i="1" dirty="0"/>
              <a:t>5018 Madde 28</a:t>
            </a:r>
            <a:r>
              <a:rPr lang="tr-TR" sz="1800" dirty="0"/>
              <a:t>)</a:t>
            </a:r>
          </a:p>
          <a:p>
            <a:pPr lvl="1" algn="just"/>
            <a:r>
              <a:rPr lang="tr-TR" sz="1800" dirty="0"/>
              <a:t>Ödenek kaydetme, kullanma </a:t>
            </a:r>
            <a:r>
              <a:rPr lang="tr-TR" sz="1800" dirty="0" smtClean="0"/>
              <a:t>(</a:t>
            </a:r>
            <a:r>
              <a:rPr lang="tr-TR" sz="1600" i="1" dirty="0"/>
              <a:t>5018 Madde 20, 21</a:t>
            </a:r>
            <a:r>
              <a:rPr lang="tr-TR" sz="1800" dirty="0"/>
              <a:t>)</a:t>
            </a:r>
          </a:p>
          <a:p>
            <a:pPr lvl="1" algn="just"/>
            <a:r>
              <a:rPr lang="tr-TR" sz="1800" dirty="0"/>
              <a:t>Ödenek gönderme </a:t>
            </a:r>
            <a:r>
              <a:rPr lang="tr-TR" sz="1800" dirty="0" smtClean="0"/>
              <a:t>(</a:t>
            </a:r>
            <a:r>
              <a:rPr lang="tr-TR" sz="1600" i="1" dirty="0"/>
              <a:t>5018 Madde 31</a:t>
            </a:r>
            <a:r>
              <a:rPr lang="tr-TR" sz="1800" dirty="0"/>
              <a:t>)</a:t>
            </a:r>
          </a:p>
          <a:p>
            <a:pPr marL="0" indent="0" algn="just">
              <a:buNone/>
            </a:pPr>
            <a:r>
              <a:rPr lang="tr-TR" sz="2000" dirty="0" smtClean="0"/>
              <a:t>gibi görev </a:t>
            </a:r>
            <a:r>
              <a:rPr lang="tr-TR" sz="2000" dirty="0"/>
              <a:t>ve sorumlulukların yerine </a:t>
            </a:r>
            <a:r>
              <a:rPr lang="tr-TR" sz="2000" dirty="0" smtClean="0"/>
              <a:t>getirilmesinden</a:t>
            </a:r>
          </a:p>
          <a:p>
            <a:pPr marL="0" indent="0" algn="just">
              <a:buNone/>
            </a:pPr>
            <a:r>
              <a:rPr lang="tr-TR" sz="2000" dirty="0" err="1" smtClean="0"/>
              <a:t>BAKAN’a</a:t>
            </a:r>
            <a:r>
              <a:rPr lang="tr-TR" sz="2000" dirty="0" smtClean="0"/>
              <a:t> karşı sorumludur.</a:t>
            </a:r>
          </a:p>
        </p:txBody>
      </p:sp>
      <p:sp>
        <p:nvSpPr>
          <p:cNvPr id="4" name="Başlık 1"/>
          <p:cNvSpPr txBox="1">
            <a:spLocks/>
          </p:cNvSpPr>
          <p:nvPr/>
        </p:nvSpPr>
        <p:spPr bwMode="auto">
          <a:xfrm>
            <a:off x="467544" y="506476"/>
            <a:ext cx="8229600" cy="634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tr-TR" sz="2800" cap="all" dirty="0" smtClean="0">
                <a:latin typeface="+mj-lt"/>
              </a:rPr>
              <a:t>ÜST YÖNETİCİ [ 5018 Madde 11 ]</a:t>
            </a:r>
            <a:endParaRPr lang="tr-TR" sz="2800" cap="al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1801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 algn="r">
              <a:buNone/>
            </a:pPr>
            <a:r>
              <a:rPr lang="tr-TR" sz="1800" dirty="0"/>
              <a:t>Sayıştay Genel Kurul Kararı</a:t>
            </a:r>
          </a:p>
          <a:p>
            <a:pPr marL="0" indent="0" algn="r">
              <a:buNone/>
            </a:pPr>
            <a:r>
              <a:rPr lang="tr-TR" sz="1800" dirty="0" smtClean="0"/>
              <a:t>Karar </a:t>
            </a:r>
            <a:r>
              <a:rPr lang="tr-TR" sz="1800" dirty="0"/>
              <a:t>No : 5189/1</a:t>
            </a:r>
          </a:p>
          <a:p>
            <a:pPr marL="0" indent="0" algn="r">
              <a:buNone/>
            </a:pPr>
            <a:r>
              <a:rPr lang="tr-TR" sz="1800" dirty="0"/>
              <a:t>Karar Tarihi : 14.06.2007 </a:t>
            </a:r>
            <a:endParaRPr lang="tr-TR" sz="1800" dirty="0" smtClean="0"/>
          </a:p>
          <a:p>
            <a:pPr marL="0" indent="0" algn="just">
              <a:buNone/>
            </a:pPr>
            <a:endParaRPr lang="tr-TR" sz="2000" dirty="0" smtClean="0"/>
          </a:p>
          <a:p>
            <a:pPr marL="0" indent="0" algn="just">
              <a:buNone/>
            </a:pPr>
            <a:r>
              <a:rPr lang="tr-TR" sz="2000" dirty="0" smtClean="0"/>
              <a:t>Üst </a:t>
            </a:r>
            <a:r>
              <a:rPr lang="tr-TR" sz="2000" dirty="0"/>
              <a:t>yöneticiler </a:t>
            </a:r>
            <a:r>
              <a:rPr lang="tr-TR" sz="2000" b="1" dirty="0"/>
              <a:t>işlerin gidişatından </a:t>
            </a:r>
            <a:r>
              <a:rPr lang="tr-TR" sz="2000" dirty="0"/>
              <a:t>harcama yetkililerinin ve diğer görevlilerin </a:t>
            </a:r>
            <a:r>
              <a:rPr lang="tr-TR" sz="2000" b="1" dirty="0"/>
              <a:t>bilgilendirmeleri ve raporları </a:t>
            </a:r>
            <a:r>
              <a:rPr lang="tr-TR" sz="2000" dirty="0"/>
              <a:t>ile </a:t>
            </a:r>
            <a:r>
              <a:rPr lang="tr-TR" sz="2000" b="1" dirty="0"/>
              <a:t>bilgi sahibi olmaktadırlar</a:t>
            </a:r>
            <a:r>
              <a:rPr lang="tr-TR" sz="2000" dirty="0"/>
              <a:t>. Bununla birlikte üst yöneticilerin özel kanunlardan doğan </a:t>
            </a:r>
            <a:r>
              <a:rPr lang="tr-TR" sz="2000" dirty="0" smtClean="0"/>
              <a:t>Sayıştay’a </a:t>
            </a:r>
            <a:r>
              <a:rPr lang="tr-TR" sz="2000" dirty="0"/>
              <a:t>karşı mali sorumlulukları olabileceği gibi, </a:t>
            </a:r>
            <a:r>
              <a:rPr lang="tr-TR" sz="2000" b="1" dirty="0">
                <a:solidFill>
                  <a:srgbClr val="FF0000"/>
                </a:solidFill>
              </a:rPr>
              <a:t>münferit bir olayda sorumluluklarına hükmedilmeleri de gerekebilir.</a:t>
            </a:r>
            <a:r>
              <a:rPr lang="tr-TR" sz="2000" dirty="0"/>
              <a:t> Bu husus, meselenin </a:t>
            </a:r>
            <a:r>
              <a:rPr lang="tr-TR" sz="2000" dirty="0">
                <a:solidFill>
                  <a:srgbClr val="FF0000"/>
                </a:solidFill>
              </a:rPr>
              <a:t>Sayıştay yargısında </a:t>
            </a:r>
            <a:r>
              <a:rPr lang="tr-TR" sz="2000" dirty="0"/>
              <a:t>görüşülmesi sırasında </a:t>
            </a:r>
            <a:r>
              <a:rPr lang="tr-TR" sz="2000" dirty="0">
                <a:solidFill>
                  <a:srgbClr val="FF0000"/>
                </a:solidFill>
              </a:rPr>
              <a:t>hükme bağlanacak bir konudur.</a:t>
            </a:r>
          </a:p>
          <a:p>
            <a:pPr marL="0" indent="0" algn="just">
              <a:buNone/>
            </a:pPr>
            <a:r>
              <a:rPr lang="tr-TR" sz="2000" dirty="0" smtClean="0"/>
              <a:t>Dolayısıyla </a:t>
            </a:r>
            <a:r>
              <a:rPr lang="tr-TR" sz="2000" dirty="0"/>
              <a:t>bu aşamada bir genelleme yaparak üst yöneticilerin, </a:t>
            </a:r>
            <a:r>
              <a:rPr lang="tr-TR" sz="2000" b="1" dirty="0"/>
              <a:t>işlemlerin hukuka uygun olarak yürütülmesinden</a:t>
            </a:r>
            <a:r>
              <a:rPr lang="tr-TR" sz="2000" dirty="0"/>
              <a:t> </a:t>
            </a:r>
            <a:r>
              <a:rPr lang="tr-TR" sz="2000" b="1" dirty="0"/>
              <a:t>sorumlu olacakları ya da olmayacakları </a:t>
            </a:r>
            <a:r>
              <a:rPr lang="tr-TR" sz="2000" dirty="0"/>
              <a:t>yönünde bir </a:t>
            </a:r>
            <a:r>
              <a:rPr lang="tr-TR" sz="2000" b="1" dirty="0"/>
              <a:t>görüş belirtilmesi uygun bulunmamaktadır</a:t>
            </a:r>
            <a:r>
              <a:rPr lang="tr-TR" sz="2000" dirty="0" smtClean="0"/>
              <a:t>.</a:t>
            </a:r>
            <a:endParaRPr lang="tr-TR" sz="2000" dirty="0"/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467544" y="506476"/>
            <a:ext cx="8229600" cy="634082"/>
          </a:xfrm>
        </p:spPr>
        <p:txBody>
          <a:bodyPr/>
          <a:lstStyle/>
          <a:p>
            <a:r>
              <a:rPr lang="tr-TR" sz="2800" b="1" cap="all" dirty="0" smtClean="0">
                <a:latin typeface="+mj-lt"/>
              </a:rPr>
              <a:t>ÜST YÖNETİCİ SORUMLULUĞU</a:t>
            </a:r>
            <a:endParaRPr lang="tr-TR" sz="2800" b="1" cap="al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02951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611560" y="1440000"/>
            <a:ext cx="8208912" cy="4569371"/>
          </a:xfrm>
        </p:spPr>
        <p:txBody>
          <a:bodyPr/>
          <a:lstStyle/>
          <a:p>
            <a:pPr marL="0" indent="0" algn="just">
              <a:buNone/>
            </a:pPr>
            <a:r>
              <a:rPr lang="tr-TR" sz="2000" dirty="0" smtClean="0"/>
              <a:t>Üst yöneticiler sorumluluklarının </a:t>
            </a:r>
            <a:r>
              <a:rPr lang="tr-TR" sz="2000" dirty="0"/>
              <a:t>gereklerini;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tr-TR" sz="2000" dirty="0" smtClean="0"/>
              <a:t>Harcama yetkilileri (70 birim yöneticisi)</a:t>
            </a:r>
            <a:r>
              <a:rPr lang="tr-TR" sz="2000" dirty="0"/>
              <a:t> </a:t>
            </a:r>
            <a:r>
              <a:rPr lang="tr-TR" sz="2000" dirty="0" smtClean="0"/>
              <a:t>[</a:t>
            </a:r>
            <a:r>
              <a:rPr lang="tr-TR" sz="1600" i="1" dirty="0" smtClean="0"/>
              <a:t>5018 Madde 31</a:t>
            </a:r>
            <a:r>
              <a:rPr lang="tr-TR" sz="2000" dirty="0" smtClean="0"/>
              <a:t>]</a:t>
            </a:r>
            <a:endParaRPr lang="tr-TR" sz="2000" dirty="0"/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tr-TR" sz="2000" dirty="0" smtClean="0"/>
              <a:t>Malî </a:t>
            </a:r>
            <a:r>
              <a:rPr lang="tr-TR" sz="2000" dirty="0"/>
              <a:t>hizmetler </a:t>
            </a:r>
            <a:r>
              <a:rPr lang="tr-TR" sz="2000" dirty="0" smtClean="0"/>
              <a:t>birimi (Strateji Geliştirme Daire Başkanlığı) [</a:t>
            </a:r>
            <a:r>
              <a:rPr lang="tr-TR" sz="1600" i="1" dirty="0"/>
              <a:t>5018 Madde 60</a:t>
            </a:r>
            <a:r>
              <a:rPr lang="tr-TR" sz="2000" dirty="0" smtClean="0"/>
              <a:t>],</a:t>
            </a:r>
            <a:endParaRPr lang="tr-TR" sz="2000" dirty="0"/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tr-TR" sz="2000" dirty="0" smtClean="0"/>
              <a:t>İç denetçiler [</a:t>
            </a:r>
            <a:r>
              <a:rPr lang="tr-TR" sz="1600" i="1" dirty="0"/>
              <a:t>5018 Madde 63, 64</a:t>
            </a:r>
            <a:r>
              <a:rPr lang="tr-TR" sz="2000" dirty="0" smtClean="0"/>
              <a:t>],</a:t>
            </a:r>
            <a:endParaRPr lang="tr-TR" sz="2000" dirty="0"/>
          </a:p>
          <a:p>
            <a:pPr marL="0" indent="0" algn="just">
              <a:buNone/>
            </a:pPr>
            <a:r>
              <a:rPr lang="tr-TR" sz="2000" dirty="0" smtClean="0"/>
              <a:t>aracılığıyla </a:t>
            </a:r>
            <a:r>
              <a:rPr lang="tr-TR" sz="2000" dirty="0"/>
              <a:t>yerine getirirler. </a:t>
            </a:r>
          </a:p>
          <a:p>
            <a:pPr marL="0" indent="0" algn="just">
              <a:buNone/>
            </a:pPr>
            <a:endParaRPr lang="tr-TR" sz="2000" dirty="0"/>
          </a:p>
          <a:p>
            <a:pPr marL="0" indent="0" algn="just">
              <a:buNone/>
            </a:pPr>
            <a:r>
              <a:rPr lang="tr-TR" sz="2000" dirty="0" smtClean="0"/>
              <a:t>Üst </a:t>
            </a:r>
            <a:r>
              <a:rPr lang="tr-TR" sz="2000" dirty="0"/>
              <a:t>yönetici ve yardımcılarına harcama yetkisinin birleştirilmesi suretiyle </a:t>
            </a:r>
            <a:r>
              <a:rPr lang="tr-TR" sz="2000" b="1" dirty="0">
                <a:solidFill>
                  <a:srgbClr val="FF0000"/>
                </a:solidFill>
              </a:rPr>
              <a:t>harcama yetkisi</a:t>
            </a:r>
            <a:r>
              <a:rPr lang="tr-TR" sz="2000" dirty="0"/>
              <a:t> </a:t>
            </a:r>
            <a:r>
              <a:rPr lang="tr-TR" sz="2000" b="1" dirty="0">
                <a:solidFill>
                  <a:srgbClr val="FF0000"/>
                </a:solidFill>
              </a:rPr>
              <a:t>verilemez</a:t>
            </a:r>
            <a:r>
              <a:rPr lang="tr-TR" sz="2000" dirty="0" smtClean="0"/>
              <a:t>. </a:t>
            </a:r>
            <a:r>
              <a:rPr lang="tr-TR" sz="1600" dirty="0" smtClean="0"/>
              <a:t>(</a:t>
            </a:r>
            <a:r>
              <a:rPr lang="tr-TR" sz="1600" dirty="0"/>
              <a:t>Harcama Yetkilileri Hakkında Genel </a:t>
            </a:r>
            <a:r>
              <a:rPr lang="tr-TR" sz="1600" dirty="0" smtClean="0"/>
              <a:t>Tebliğin 3 üncü maddesinin son fıkra)</a:t>
            </a:r>
            <a:endParaRPr lang="tr-TR" sz="2000" dirty="0" smtClean="0"/>
          </a:p>
        </p:txBody>
      </p:sp>
      <p:sp>
        <p:nvSpPr>
          <p:cNvPr id="8" name="Başlık 1"/>
          <p:cNvSpPr>
            <a:spLocks noGrp="1"/>
          </p:cNvSpPr>
          <p:nvPr>
            <p:ph type="title"/>
          </p:nvPr>
        </p:nvSpPr>
        <p:spPr>
          <a:xfrm>
            <a:off x="467544" y="506476"/>
            <a:ext cx="8229600" cy="634082"/>
          </a:xfrm>
        </p:spPr>
        <p:txBody>
          <a:bodyPr/>
          <a:lstStyle/>
          <a:p>
            <a:r>
              <a:rPr lang="tr-TR" sz="2800" b="1" cap="all" dirty="0" smtClean="0">
                <a:latin typeface="+mj-lt"/>
              </a:rPr>
              <a:t>ÜST YÖNETİCİ</a:t>
            </a:r>
            <a:endParaRPr lang="tr-TR" sz="2800" b="1" cap="al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56234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3"/>
          <p:cNvSpPr>
            <a:spLocks noChangeArrowheads="1"/>
          </p:cNvSpPr>
          <p:nvPr/>
        </p:nvSpPr>
        <p:spPr bwMode="auto">
          <a:xfrm>
            <a:off x="901527" y="1844824"/>
            <a:ext cx="2446337" cy="1871662"/>
          </a:xfrm>
          <a:prstGeom prst="ellipse">
            <a:avLst/>
          </a:prstGeom>
          <a:solidFill>
            <a:schemeClr val="accent6">
              <a:alpha val="51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altLang="tr-TR" b="1" dirty="0">
                <a:solidFill>
                  <a:srgbClr val="003300"/>
                </a:solidFill>
                <a:latin typeface="Garamond" pitchFamily="18" charset="0"/>
              </a:rPr>
              <a:t>Mali Hizmetler </a:t>
            </a:r>
          </a:p>
          <a:p>
            <a:pPr algn="ctr"/>
            <a:r>
              <a:rPr lang="tr-TR" altLang="tr-TR" b="1" dirty="0" smtClean="0">
                <a:solidFill>
                  <a:srgbClr val="003300"/>
                </a:solidFill>
                <a:latin typeface="Garamond" pitchFamily="18" charset="0"/>
              </a:rPr>
              <a:t>Birimi</a:t>
            </a:r>
          </a:p>
          <a:p>
            <a:pPr algn="ctr"/>
            <a:endParaRPr lang="tr-TR" altLang="tr-TR" b="1" dirty="0">
              <a:solidFill>
                <a:srgbClr val="003300"/>
              </a:solidFill>
              <a:latin typeface="Garamond" pitchFamily="18" charset="0"/>
            </a:endParaRPr>
          </a:p>
        </p:txBody>
      </p:sp>
      <p:sp>
        <p:nvSpPr>
          <p:cNvPr id="23" name="Oval 4"/>
          <p:cNvSpPr>
            <a:spLocks noChangeArrowheads="1"/>
          </p:cNvSpPr>
          <p:nvPr/>
        </p:nvSpPr>
        <p:spPr bwMode="auto">
          <a:xfrm>
            <a:off x="7021513" y="2708176"/>
            <a:ext cx="1366837" cy="1366837"/>
          </a:xfrm>
          <a:prstGeom prst="ellipse">
            <a:avLst/>
          </a:prstGeom>
          <a:solidFill>
            <a:schemeClr val="accent4">
              <a:alpha val="51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altLang="tr-TR" sz="1400" b="1">
                <a:solidFill>
                  <a:srgbClr val="003300"/>
                </a:solidFill>
                <a:latin typeface="Verdana" pitchFamily="34" charset="0"/>
              </a:rPr>
              <a:t>İç Denetim</a:t>
            </a:r>
          </a:p>
          <a:p>
            <a:pPr algn="ctr"/>
            <a:r>
              <a:rPr lang="tr-TR" altLang="tr-TR" sz="1400" b="1">
                <a:solidFill>
                  <a:srgbClr val="003300"/>
                </a:solidFill>
                <a:latin typeface="Verdana" pitchFamily="34" charset="0"/>
              </a:rPr>
              <a:t>Birimi</a:t>
            </a:r>
          </a:p>
        </p:txBody>
      </p: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3348038" y="3932138"/>
            <a:ext cx="1295400" cy="865188"/>
          </a:xfrm>
          <a:prstGeom prst="ellipse">
            <a:avLst/>
          </a:prstGeom>
          <a:solidFill>
            <a:schemeClr val="accent5">
              <a:alpha val="51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altLang="tr-TR" sz="1400" b="1">
                <a:solidFill>
                  <a:srgbClr val="003300"/>
                </a:solidFill>
                <a:latin typeface="Verdana" pitchFamily="34" charset="0"/>
              </a:rPr>
              <a:t>Harcama </a:t>
            </a:r>
          </a:p>
          <a:p>
            <a:pPr algn="ctr"/>
            <a:r>
              <a:rPr lang="tr-TR" altLang="tr-TR" sz="1400" b="1">
                <a:solidFill>
                  <a:srgbClr val="003300"/>
                </a:solidFill>
                <a:latin typeface="Verdana" pitchFamily="34" charset="0"/>
              </a:rPr>
              <a:t>Birimi</a:t>
            </a:r>
          </a:p>
        </p:txBody>
      </p:sp>
      <p:sp>
        <p:nvSpPr>
          <p:cNvPr id="25" name="Line 6"/>
          <p:cNvSpPr>
            <a:spLocks noChangeShapeType="1"/>
          </p:cNvSpPr>
          <p:nvPr/>
        </p:nvSpPr>
        <p:spPr bwMode="auto">
          <a:xfrm flipH="1">
            <a:off x="755649" y="2347814"/>
            <a:ext cx="1" cy="2592388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6" name="Line 7"/>
          <p:cNvSpPr>
            <a:spLocks noChangeShapeType="1"/>
          </p:cNvSpPr>
          <p:nvPr/>
        </p:nvSpPr>
        <p:spPr bwMode="auto">
          <a:xfrm>
            <a:off x="755651" y="4940201"/>
            <a:ext cx="5544542" cy="0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7" name="Line 8"/>
          <p:cNvSpPr>
            <a:spLocks noChangeShapeType="1"/>
          </p:cNvSpPr>
          <p:nvPr/>
        </p:nvSpPr>
        <p:spPr bwMode="auto">
          <a:xfrm flipV="1">
            <a:off x="6300191" y="2347814"/>
            <a:ext cx="1" cy="2592387"/>
          </a:xfrm>
          <a:prstGeom prst="line">
            <a:avLst/>
          </a:prstGeom>
          <a:noFill/>
          <a:ln w="19050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8" name="Rectangle 9"/>
          <p:cNvSpPr>
            <a:spLocks noChangeArrowheads="1"/>
          </p:cNvSpPr>
          <p:nvPr/>
        </p:nvSpPr>
        <p:spPr bwMode="auto">
          <a:xfrm>
            <a:off x="755650" y="5013226"/>
            <a:ext cx="5544541" cy="287337"/>
          </a:xfrm>
          <a:prstGeom prst="rect">
            <a:avLst/>
          </a:prstGeom>
          <a:solidFill>
            <a:schemeClr val="accent1">
              <a:alpha val="51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altLang="tr-TR" b="1">
                <a:solidFill>
                  <a:srgbClr val="990000"/>
                </a:solidFill>
                <a:latin typeface="Verdana" pitchFamily="34" charset="0"/>
              </a:rPr>
              <a:t>Ön Mali Kontrol</a:t>
            </a:r>
          </a:p>
        </p:txBody>
      </p:sp>
      <p:sp>
        <p:nvSpPr>
          <p:cNvPr id="29" name="Line 10"/>
          <p:cNvSpPr>
            <a:spLocks noChangeShapeType="1"/>
          </p:cNvSpPr>
          <p:nvPr/>
        </p:nvSpPr>
        <p:spPr bwMode="auto">
          <a:xfrm>
            <a:off x="7740650" y="4076601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" name="Line 12"/>
          <p:cNvSpPr>
            <a:spLocks noChangeShapeType="1"/>
          </p:cNvSpPr>
          <p:nvPr/>
        </p:nvSpPr>
        <p:spPr bwMode="auto">
          <a:xfrm flipH="1">
            <a:off x="2627313" y="1340768"/>
            <a:ext cx="412750" cy="100704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" name="Line 13"/>
          <p:cNvSpPr>
            <a:spLocks noChangeShapeType="1"/>
          </p:cNvSpPr>
          <p:nvPr/>
        </p:nvSpPr>
        <p:spPr bwMode="auto">
          <a:xfrm>
            <a:off x="5724128" y="1340768"/>
            <a:ext cx="1584722" cy="129755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" name="Line 14"/>
          <p:cNvSpPr>
            <a:spLocks noChangeShapeType="1"/>
          </p:cNvSpPr>
          <p:nvPr/>
        </p:nvSpPr>
        <p:spPr bwMode="auto">
          <a:xfrm flipH="1">
            <a:off x="466029" y="1844825"/>
            <a:ext cx="2283" cy="3888432"/>
          </a:xfrm>
          <a:prstGeom prst="line">
            <a:avLst/>
          </a:prstGeom>
          <a:noFill/>
          <a:ln w="38100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" name="Line 15"/>
          <p:cNvSpPr>
            <a:spLocks noChangeShapeType="1"/>
          </p:cNvSpPr>
          <p:nvPr/>
        </p:nvSpPr>
        <p:spPr bwMode="auto">
          <a:xfrm flipV="1">
            <a:off x="466030" y="5660231"/>
            <a:ext cx="8426450" cy="73025"/>
          </a:xfrm>
          <a:prstGeom prst="line">
            <a:avLst/>
          </a:prstGeom>
          <a:noFill/>
          <a:ln w="38100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" name="Line 16"/>
          <p:cNvSpPr>
            <a:spLocks noChangeShapeType="1"/>
          </p:cNvSpPr>
          <p:nvPr/>
        </p:nvSpPr>
        <p:spPr bwMode="auto">
          <a:xfrm flipH="1" flipV="1">
            <a:off x="8820148" y="1844824"/>
            <a:ext cx="74613" cy="3815405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" name="Rectangle 17"/>
          <p:cNvSpPr>
            <a:spLocks noChangeArrowheads="1"/>
          </p:cNvSpPr>
          <p:nvPr/>
        </p:nvSpPr>
        <p:spPr bwMode="auto">
          <a:xfrm>
            <a:off x="468313" y="5876379"/>
            <a:ext cx="8426450" cy="288925"/>
          </a:xfrm>
          <a:prstGeom prst="rect">
            <a:avLst/>
          </a:prstGeom>
          <a:solidFill>
            <a:schemeClr val="accent1">
              <a:alpha val="51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altLang="tr-TR" b="1" dirty="0">
                <a:solidFill>
                  <a:srgbClr val="000099"/>
                </a:solidFill>
                <a:latin typeface="Verdana" pitchFamily="34" charset="0"/>
              </a:rPr>
              <a:t>İç </a:t>
            </a:r>
            <a:r>
              <a:rPr lang="tr-TR" altLang="tr-TR" b="1" dirty="0" smtClean="0">
                <a:solidFill>
                  <a:srgbClr val="000099"/>
                </a:solidFill>
                <a:latin typeface="Verdana" pitchFamily="34" charset="0"/>
              </a:rPr>
              <a:t>Kontrol ?</a:t>
            </a:r>
            <a:endParaRPr lang="tr-TR" altLang="tr-TR" b="1" dirty="0">
              <a:solidFill>
                <a:srgbClr val="000099"/>
              </a:solidFill>
              <a:latin typeface="Verdana" pitchFamily="34" charset="0"/>
            </a:endParaRPr>
          </a:p>
        </p:txBody>
      </p:sp>
      <p:sp>
        <p:nvSpPr>
          <p:cNvPr id="36" name="Oval 18"/>
          <p:cNvSpPr>
            <a:spLocks noChangeArrowheads="1"/>
          </p:cNvSpPr>
          <p:nvPr/>
        </p:nvSpPr>
        <p:spPr bwMode="auto">
          <a:xfrm>
            <a:off x="1835150" y="3932138"/>
            <a:ext cx="1204913" cy="865188"/>
          </a:xfrm>
          <a:prstGeom prst="ellipse">
            <a:avLst/>
          </a:prstGeom>
          <a:solidFill>
            <a:schemeClr val="accent5">
              <a:alpha val="51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altLang="tr-TR" sz="1400" b="1">
                <a:solidFill>
                  <a:srgbClr val="003300"/>
                </a:solidFill>
                <a:latin typeface="Verdana" pitchFamily="34" charset="0"/>
              </a:rPr>
              <a:t>Harcama</a:t>
            </a:r>
          </a:p>
          <a:p>
            <a:pPr algn="ctr"/>
            <a:r>
              <a:rPr lang="tr-TR" altLang="tr-TR" sz="1400" b="1">
                <a:solidFill>
                  <a:srgbClr val="003300"/>
                </a:solidFill>
                <a:latin typeface="Verdana" pitchFamily="34" charset="0"/>
              </a:rPr>
              <a:t> Birimi</a:t>
            </a:r>
          </a:p>
        </p:txBody>
      </p:sp>
      <p:sp>
        <p:nvSpPr>
          <p:cNvPr id="37" name="Oval 19"/>
          <p:cNvSpPr>
            <a:spLocks noChangeArrowheads="1"/>
          </p:cNvSpPr>
          <p:nvPr/>
        </p:nvSpPr>
        <p:spPr bwMode="auto">
          <a:xfrm>
            <a:off x="4932363" y="3932138"/>
            <a:ext cx="1152525" cy="865188"/>
          </a:xfrm>
          <a:prstGeom prst="ellipse">
            <a:avLst/>
          </a:prstGeom>
          <a:solidFill>
            <a:schemeClr val="accent5">
              <a:alpha val="51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altLang="tr-TR" sz="1400" b="1">
                <a:solidFill>
                  <a:srgbClr val="003300"/>
                </a:solidFill>
                <a:latin typeface="Verdana" pitchFamily="34" charset="0"/>
              </a:rPr>
              <a:t>Harcama </a:t>
            </a:r>
          </a:p>
          <a:p>
            <a:pPr algn="ctr"/>
            <a:r>
              <a:rPr lang="tr-TR" altLang="tr-TR" sz="1400" b="1">
                <a:solidFill>
                  <a:srgbClr val="003300"/>
                </a:solidFill>
                <a:latin typeface="Verdana" pitchFamily="34" charset="0"/>
              </a:rPr>
              <a:t>Birimi</a:t>
            </a:r>
          </a:p>
        </p:txBody>
      </p:sp>
      <p:sp>
        <p:nvSpPr>
          <p:cNvPr id="38" name="Line 20"/>
          <p:cNvSpPr>
            <a:spLocks noChangeShapeType="1"/>
          </p:cNvSpPr>
          <p:nvPr/>
        </p:nvSpPr>
        <p:spPr bwMode="auto">
          <a:xfrm flipV="1">
            <a:off x="2411413" y="3716238"/>
            <a:ext cx="3095625" cy="73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9" name="Line 21"/>
          <p:cNvSpPr>
            <a:spLocks noChangeShapeType="1"/>
          </p:cNvSpPr>
          <p:nvPr/>
        </p:nvSpPr>
        <p:spPr bwMode="auto">
          <a:xfrm>
            <a:off x="2411413" y="3789263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0" name="Line 22"/>
          <p:cNvSpPr>
            <a:spLocks noChangeShapeType="1"/>
          </p:cNvSpPr>
          <p:nvPr/>
        </p:nvSpPr>
        <p:spPr bwMode="auto">
          <a:xfrm>
            <a:off x="3995738" y="3789263"/>
            <a:ext cx="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1" name="Line 23"/>
          <p:cNvSpPr>
            <a:spLocks noChangeShapeType="1"/>
          </p:cNvSpPr>
          <p:nvPr/>
        </p:nvSpPr>
        <p:spPr bwMode="auto">
          <a:xfrm>
            <a:off x="5510213" y="3716238"/>
            <a:ext cx="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2" name="Line 24"/>
          <p:cNvSpPr>
            <a:spLocks noChangeShapeType="1"/>
          </p:cNvSpPr>
          <p:nvPr/>
        </p:nvSpPr>
        <p:spPr bwMode="auto">
          <a:xfrm>
            <a:off x="3959225" y="1340768"/>
            <a:ext cx="36513" cy="237547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3" name="Oval 26"/>
          <p:cNvSpPr>
            <a:spLocks noChangeArrowheads="1"/>
          </p:cNvSpPr>
          <p:nvPr/>
        </p:nvSpPr>
        <p:spPr bwMode="auto">
          <a:xfrm>
            <a:off x="1228991" y="2996952"/>
            <a:ext cx="1801813" cy="576263"/>
          </a:xfrm>
          <a:prstGeom prst="ellipse">
            <a:avLst/>
          </a:prstGeom>
          <a:solidFill>
            <a:schemeClr val="accent2">
              <a:lumMod val="60000"/>
              <a:lumOff val="40000"/>
              <a:alpha val="51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altLang="tr-TR" b="1" dirty="0">
                <a:solidFill>
                  <a:srgbClr val="003300"/>
                </a:solidFill>
                <a:latin typeface="Garamond" pitchFamily="18" charset="0"/>
              </a:rPr>
              <a:t>Muhasebe </a:t>
            </a:r>
          </a:p>
          <a:p>
            <a:pPr algn="ctr"/>
            <a:r>
              <a:rPr lang="tr-TR" altLang="tr-TR" b="1" dirty="0">
                <a:solidFill>
                  <a:srgbClr val="003300"/>
                </a:solidFill>
                <a:latin typeface="Garamond" pitchFamily="18" charset="0"/>
              </a:rPr>
              <a:t>Birimi</a:t>
            </a:r>
          </a:p>
        </p:txBody>
      </p:sp>
      <p:sp>
        <p:nvSpPr>
          <p:cNvPr id="44" name="Rectangle 11"/>
          <p:cNvSpPr>
            <a:spLocks noChangeArrowheads="1"/>
          </p:cNvSpPr>
          <p:nvPr/>
        </p:nvSpPr>
        <p:spPr bwMode="auto">
          <a:xfrm>
            <a:off x="6516489" y="5013225"/>
            <a:ext cx="2303659" cy="287337"/>
          </a:xfrm>
          <a:prstGeom prst="rect">
            <a:avLst/>
          </a:prstGeom>
          <a:solidFill>
            <a:schemeClr val="accent4">
              <a:alpha val="51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altLang="tr-TR" sz="1600" b="1" dirty="0">
                <a:solidFill>
                  <a:srgbClr val="990000"/>
                </a:solidFill>
                <a:latin typeface="Verdana" pitchFamily="34" charset="0"/>
              </a:rPr>
              <a:t>Harcama </a:t>
            </a:r>
            <a:r>
              <a:rPr lang="tr-TR" altLang="tr-TR" sz="1600" b="1" dirty="0" smtClean="0">
                <a:solidFill>
                  <a:srgbClr val="990000"/>
                </a:solidFill>
                <a:latin typeface="Verdana" pitchFamily="34" charset="0"/>
              </a:rPr>
              <a:t>sonrası</a:t>
            </a:r>
            <a:endParaRPr lang="tr-TR" altLang="tr-TR" sz="1600" b="1" dirty="0">
              <a:solidFill>
                <a:srgbClr val="990000"/>
              </a:solidFill>
              <a:latin typeface="Verdana" pitchFamily="34" charset="0"/>
            </a:endParaRPr>
          </a:p>
        </p:txBody>
      </p:sp>
      <p:sp>
        <p:nvSpPr>
          <p:cNvPr id="45" name="Başlık 1"/>
          <p:cNvSpPr>
            <a:spLocks noGrp="1"/>
          </p:cNvSpPr>
          <p:nvPr>
            <p:ph type="title"/>
          </p:nvPr>
        </p:nvSpPr>
        <p:spPr>
          <a:xfrm>
            <a:off x="467544" y="506476"/>
            <a:ext cx="8229600" cy="634082"/>
          </a:xfrm>
          <a:noFill/>
        </p:spPr>
        <p:txBody>
          <a:bodyPr/>
          <a:lstStyle/>
          <a:p>
            <a:r>
              <a:rPr lang="tr-TR" sz="2800" b="1" cap="all" dirty="0" smtClean="0">
                <a:latin typeface="+mj-lt"/>
              </a:rPr>
              <a:t>YÖNETİM SORUMLULUĞU</a:t>
            </a:r>
            <a:endParaRPr lang="tr-TR" sz="2800" b="1" cap="al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77232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U_Tema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5829</TotalTime>
  <Words>1237</Words>
  <Application>Microsoft Office PowerPoint</Application>
  <PresentationFormat>Ekran Gösterisi (4:3)</PresentationFormat>
  <Paragraphs>257</Paragraphs>
  <Slides>17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17</vt:i4>
      </vt:variant>
    </vt:vector>
  </HeadingPairs>
  <TitlesOfParts>
    <vt:vector size="19" baseType="lpstr">
      <vt:lpstr>SDU_Tema</vt:lpstr>
      <vt:lpstr>Tema1</vt:lpstr>
      <vt:lpstr>YÖNETİM / YÖNETİCİ YETKİ / SORUMLULUK</vt:lpstr>
      <vt:lpstr>PowerPoint Sunusu</vt:lpstr>
      <vt:lpstr>PowerPoint Sunusu</vt:lpstr>
      <vt:lpstr>PowerPoint Sunusu</vt:lpstr>
      <vt:lpstr>PowerPoint Sunusu</vt:lpstr>
      <vt:lpstr>PowerPoint Sunusu</vt:lpstr>
      <vt:lpstr>ÜST YÖNETİCİ SORUMLULUĞU</vt:lpstr>
      <vt:lpstr>ÜST YÖNETİCİ</vt:lpstr>
      <vt:lpstr>YÖNETİM SORUMLULUĞU</vt:lpstr>
      <vt:lpstr>PowerPoint Sunusu</vt:lpstr>
      <vt:lpstr>HARCAMA YETKİLİSİ [5018 Madde 31]</vt:lpstr>
      <vt:lpstr>HARCAMA TALİMATI VE SORUMLULUK</vt:lpstr>
      <vt:lpstr>HESAP VERME SORUMLULUĞU [ MADDE 8 ]</vt:lpstr>
      <vt:lpstr>PowerPoint Sunusu</vt:lpstr>
      <vt:lpstr>KONTROL ? [ NE, NEDEN , NASIL , NEREDE, NE ZAMAN, KİM ]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STRATEJİ2</dc:creator>
  <cp:lastModifiedBy>user</cp:lastModifiedBy>
  <cp:revision>122</cp:revision>
  <cp:lastPrinted>2016-04-14T06:49:30Z</cp:lastPrinted>
  <dcterms:created xsi:type="dcterms:W3CDTF">2015-12-18T08:53:08Z</dcterms:created>
  <dcterms:modified xsi:type="dcterms:W3CDTF">2017-11-21T11:05:08Z</dcterms:modified>
</cp:coreProperties>
</file>